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5" r:id="rId2"/>
  </p:sldMasterIdLst>
  <p:notesMasterIdLst>
    <p:notesMasterId r:id="rId34"/>
  </p:notesMasterIdLst>
  <p:sldIdLst>
    <p:sldId id="290" r:id="rId3"/>
    <p:sldId id="294" r:id="rId4"/>
    <p:sldId id="293" r:id="rId5"/>
    <p:sldId id="304" r:id="rId6"/>
    <p:sldId id="320" r:id="rId7"/>
    <p:sldId id="344" r:id="rId8"/>
    <p:sldId id="343" r:id="rId9"/>
    <p:sldId id="323" r:id="rId10"/>
    <p:sldId id="324" r:id="rId11"/>
    <p:sldId id="325" r:id="rId12"/>
    <p:sldId id="300" r:id="rId13"/>
    <p:sldId id="297" r:id="rId14"/>
    <p:sldId id="329" r:id="rId15"/>
    <p:sldId id="330" r:id="rId16"/>
    <p:sldId id="328" r:id="rId17"/>
    <p:sldId id="331" r:id="rId18"/>
    <p:sldId id="347" r:id="rId19"/>
    <p:sldId id="350" r:id="rId20"/>
    <p:sldId id="345" r:id="rId21"/>
    <p:sldId id="348" r:id="rId22"/>
    <p:sldId id="332" r:id="rId23"/>
    <p:sldId id="333" r:id="rId24"/>
    <p:sldId id="334" r:id="rId25"/>
    <p:sldId id="360" r:id="rId26"/>
    <p:sldId id="361" r:id="rId27"/>
    <p:sldId id="362" r:id="rId28"/>
    <p:sldId id="363" r:id="rId29"/>
    <p:sldId id="364" r:id="rId30"/>
    <p:sldId id="339" r:id="rId31"/>
    <p:sldId id="340" r:id="rId32"/>
    <p:sldId id="34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290"/>
            <p14:sldId id="294"/>
            <p14:sldId id="293"/>
            <p14:sldId id="304"/>
            <p14:sldId id="320"/>
            <p14:sldId id="344"/>
            <p14:sldId id="343"/>
            <p14:sldId id="323"/>
            <p14:sldId id="324"/>
            <p14:sldId id="325"/>
            <p14:sldId id="300"/>
            <p14:sldId id="297"/>
            <p14:sldId id="329"/>
            <p14:sldId id="330"/>
            <p14:sldId id="328"/>
            <p14:sldId id="331"/>
            <p14:sldId id="347"/>
            <p14:sldId id="350"/>
            <p14:sldId id="345"/>
            <p14:sldId id="348"/>
            <p14:sldId id="332"/>
            <p14:sldId id="333"/>
            <p14:sldId id="334"/>
            <p14:sldId id="360"/>
            <p14:sldId id="361"/>
            <p14:sldId id="362"/>
            <p14:sldId id="363"/>
            <p14:sldId id="364"/>
            <p14:sldId id="339"/>
            <p14:sldId id="340"/>
            <p14:sldId id="342"/>
          </p14:sldIdLst>
        </p14:section>
        <p14:section name="Content" id="{3864C2D0-062C-4319-A5DB-5D7C06D263F4}">
          <p14:sldIdLst/>
        </p14:section>
        <p14:section name="Backup Slides" id="{D2EA30EA-0BC0-4C37-A8F8-2B41D5EE3350}">
          <p14:sldIdLst/>
        </p14:section>
        <p14:section name="Style Guide" id="{F10F3CE5-E087-40FD-B0AE-505C952C1029}">
          <p14:sldIdLst/>
        </p14:section>
        <p14:section name="Color" id="{A858D5E6-64D0-44B6-B164-CF3066AA9C92}">
          <p14:sldIdLst/>
        </p14:section>
        <p14:section name="Layout Tools" id="{99E384DF-C69A-47D7-8514-CCBFF33F9E0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871BDC-AB65-9E8C-AA0F-097C1353D94C}" name="Mina Brahmbhatt" initials="MB" userId="S::cim20@fsu.edu::3e5530f7-a2bb-4295-8b7b-d23346f0d59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72F3F"/>
    <a:srgbClr val="782F41"/>
    <a:srgbClr val="EE7623"/>
    <a:srgbClr val="FFFFFF"/>
    <a:srgbClr val="782F40"/>
    <a:srgbClr val="682860"/>
    <a:srgbClr val="EE7624"/>
    <a:srgbClr val="1B5633"/>
    <a:srgbClr val="CEB88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C602E5-79B4-4830-B250-67B656369661}" v="1" dt="2025-02-20T20:13:56.950"/>
    <p1510:client id="{F96D6FC8-1B10-6009-86D7-A1A91766989D}" v="14" dt="2025-02-20T20:01:43.9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2" d="100"/>
          <a:sy n="152" d="100"/>
        </p:scale>
        <p:origin x="648" y="1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5/10/relationships/revisionInfo" Target="revisionInfo.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DE7D67-3F03-4236-816E-B362D10C9C81}"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64B39818-D121-46EF-A278-BDEEC41C7A4D}">
      <dgm:prSet phldrT="[Text]" custT="1"/>
      <dgm:spPr/>
      <dgm:t>
        <a:bodyPr/>
        <a:lstStyle/>
        <a:p>
          <a:pPr algn="r"/>
          <a:r>
            <a:rPr lang="en-US" sz="2000"/>
            <a:t>Varying material properties</a:t>
          </a:r>
        </a:p>
      </dgm:t>
    </dgm:pt>
    <dgm:pt modelId="{2F348AF6-4A5B-4976-84E5-88B9D3F8D5F0}" type="parTrans" cxnId="{C04E2234-A428-475A-A92D-BD5135FBD649}">
      <dgm:prSet/>
      <dgm:spPr/>
      <dgm:t>
        <a:bodyPr/>
        <a:lstStyle/>
        <a:p>
          <a:endParaRPr lang="en-US"/>
        </a:p>
      </dgm:t>
    </dgm:pt>
    <dgm:pt modelId="{CE67F9A9-7632-4706-A81A-5A18816B9D55}" type="sibTrans" cxnId="{C04E2234-A428-475A-A92D-BD5135FBD649}">
      <dgm:prSet/>
      <dgm:spPr/>
      <dgm:t>
        <a:bodyPr/>
        <a:lstStyle/>
        <a:p>
          <a:endParaRPr lang="en-US"/>
        </a:p>
      </dgm:t>
    </dgm:pt>
    <dgm:pt modelId="{2D6BFD28-614E-4F40-99A3-ED4399408AA2}">
      <dgm:prSet phldrT="[Text]" custT="1"/>
      <dgm:spPr/>
      <dgm:t>
        <a:bodyPr/>
        <a:lstStyle/>
        <a:p>
          <a:pPr algn="l"/>
          <a:r>
            <a:rPr lang="en-US" sz="2000"/>
            <a:t>Dust can damage anything</a:t>
          </a:r>
        </a:p>
      </dgm:t>
    </dgm:pt>
    <dgm:pt modelId="{85C0ED03-9A71-4E3C-85CD-6FF1FC48121A}" type="parTrans" cxnId="{CA7C45C6-08D2-4713-BFEA-6AFF91D219D7}">
      <dgm:prSet/>
      <dgm:spPr/>
      <dgm:t>
        <a:bodyPr/>
        <a:lstStyle/>
        <a:p>
          <a:endParaRPr lang="en-US"/>
        </a:p>
      </dgm:t>
    </dgm:pt>
    <dgm:pt modelId="{82EEE1A6-F0A1-478B-9355-B2B946E5BE25}" type="sibTrans" cxnId="{CA7C45C6-08D2-4713-BFEA-6AFF91D219D7}">
      <dgm:prSet/>
      <dgm:spPr/>
      <dgm:t>
        <a:bodyPr/>
        <a:lstStyle/>
        <a:p>
          <a:endParaRPr lang="en-US"/>
        </a:p>
      </dgm:t>
    </dgm:pt>
    <dgm:pt modelId="{85FF232D-A6B4-49AF-A352-B951AABB03EA}">
      <dgm:prSet phldrT="[Text]" custT="1"/>
      <dgm:spPr/>
      <dgm:t>
        <a:bodyPr/>
        <a:lstStyle/>
        <a:p>
          <a:pPr algn="r"/>
          <a:r>
            <a:rPr lang="en-US" sz="2000"/>
            <a:t>Lunar glove box for even dispersing</a:t>
          </a:r>
        </a:p>
      </dgm:t>
    </dgm:pt>
    <dgm:pt modelId="{AE3CC5C2-9FCD-4DDC-90A2-49442076CF50}" type="parTrans" cxnId="{446DDF59-3B6F-435C-982A-8CD4DE41BEAC}">
      <dgm:prSet/>
      <dgm:spPr/>
      <dgm:t>
        <a:bodyPr/>
        <a:lstStyle/>
        <a:p>
          <a:endParaRPr lang="en-US"/>
        </a:p>
      </dgm:t>
    </dgm:pt>
    <dgm:pt modelId="{0B788787-7D70-4B94-A1A8-EE474D57C9E1}" type="sibTrans" cxnId="{446DDF59-3B6F-435C-982A-8CD4DE41BEAC}">
      <dgm:prSet/>
      <dgm:spPr/>
      <dgm:t>
        <a:bodyPr/>
        <a:lstStyle/>
        <a:p>
          <a:endParaRPr lang="en-US"/>
        </a:p>
      </dgm:t>
    </dgm:pt>
    <dgm:pt modelId="{C78A7137-4FDF-4236-A027-9E8A2DDC4BA1}" type="pres">
      <dgm:prSet presAssocID="{B2DE7D67-3F03-4236-816E-B362D10C9C81}" presName="Name0" presStyleCnt="0">
        <dgm:presLayoutVars>
          <dgm:chMax val="7"/>
          <dgm:chPref val="7"/>
          <dgm:dir/>
          <dgm:animLvl val="lvl"/>
        </dgm:presLayoutVars>
      </dgm:prSet>
      <dgm:spPr/>
    </dgm:pt>
    <dgm:pt modelId="{749DEA24-838D-4CB1-BFE9-E8501D27E052}" type="pres">
      <dgm:prSet presAssocID="{64B39818-D121-46EF-A278-BDEEC41C7A4D}" presName="Accent1" presStyleCnt="0"/>
      <dgm:spPr/>
    </dgm:pt>
    <dgm:pt modelId="{FC933B44-E012-46C0-B029-80107772370D}" type="pres">
      <dgm:prSet presAssocID="{64B39818-D121-46EF-A278-BDEEC41C7A4D}" presName="Accent" presStyleLbl="node1" presStyleIdx="0" presStyleCnt="3"/>
      <dgm:spPr>
        <a:solidFill>
          <a:srgbClr val="782F41"/>
        </a:solidFill>
      </dgm:spPr>
    </dgm:pt>
    <dgm:pt modelId="{15B21CFA-BE93-4133-B150-5B0A97A381CD}" type="pres">
      <dgm:prSet presAssocID="{64B39818-D121-46EF-A278-BDEEC41C7A4D}" presName="Parent1" presStyleLbl="revTx" presStyleIdx="0" presStyleCnt="3" custScaleY="132947">
        <dgm:presLayoutVars>
          <dgm:chMax val="1"/>
          <dgm:chPref val="1"/>
          <dgm:bulletEnabled val="1"/>
        </dgm:presLayoutVars>
      </dgm:prSet>
      <dgm:spPr/>
    </dgm:pt>
    <dgm:pt modelId="{95330271-2372-4463-ABC4-FA87CD40271A}" type="pres">
      <dgm:prSet presAssocID="{2D6BFD28-614E-4F40-99A3-ED4399408AA2}" presName="Accent2" presStyleCnt="0"/>
      <dgm:spPr/>
    </dgm:pt>
    <dgm:pt modelId="{7709946A-CC5E-49BE-ABB2-37A050BD4EB3}" type="pres">
      <dgm:prSet presAssocID="{2D6BFD28-614E-4F40-99A3-ED4399408AA2}" presName="Accent" presStyleLbl="node1" presStyleIdx="1" presStyleCnt="3"/>
      <dgm:spPr>
        <a:solidFill>
          <a:srgbClr val="782F41"/>
        </a:solidFill>
      </dgm:spPr>
    </dgm:pt>
    <dgm:pt modelId="{EE5834DA-433F-42CC-8CD1-A8B218BE5337}" type="pres">
      <dgm:prSet presAssocID="{2D6BFD28-614E-4F40-99A3-ED4399408AA2}" presName="Parent2" presStyleLbl="revTx" presStyleIdx="1" presStyleCnt="3">
        <dgm:presLayoutVars>
          <dgm:chMax val="1"/>
          <dgm:chPref val="1"/>
          <dgm:bulletEnabled val="1"/>
        </dgm:presLayoutVars>
      </dgm:prSet>
      <dgm:spPr/>
    </dgm:pt>
    <dgm:pt modelId="{F3AE5AFC-EB1C-4A1D-AE1B-7C6DC30BCCA7}" type="pres">
      <dgm:prSet presAssocID="{85FF232D-A6B4-49AF-A352-B951AABB03EA}" presName="Accent3" presStyleCnt="0"/>
      <dgm:spPr/>
    </dgm:pt>
    <dgm:pt modelId="{29EB4F96-173F-455F-ABB6-ED4D4E75256C}" type="pres">
      <dgm:prSet presAssocID="{85FF232D-A6B4-49AF-A352-B951AABB03EA}" presName="Accent" presStyleLbl="node1" presStyleIdx="2" presStyleCnt="3"/>
      <dgm:spPr>
        <a:solidFill>
          <a:srgbClr val="782F41"/>
        </a:solidFill>
      </dgm:spPr>
    </dgm:pt>
    <dgm:pt modelId="{7272001C-3C89-4D15-AD3F-B837648DC421}" type="pres">
      <dgm:prSet presAssocID="{85FF232D-A6B4-49AF-A352-B951AABB03EA}" presName="Parent3" presStyleLbl="revTx" presStyleIdx="2" presStyleCnt="3">
        <dgm:presLayoutVars>
          <dgm:chMax val="1"/>
          <dgm:chPref val="1"/>
          <dgm:bulletEnabled val="1"/>
        </dgm:presLayoutVars>
      </dgm:prSet>
      <dgm:spPr/>
    </dgm:pt>
  </dgm:ptLst>
  <dgm:cxnLst>
    <dgm:cxn modelId="{6C678A15-CA36-4D68-B96D-976F734F0809}" type="presOf" srcId="{85FF232D-A6B4-49AF-A352-B951AABB03EA}" destId="{7272001C-3C89-4D15-AD3F-B837648DC421}" srcOrd="0" destOrd="0" presId="urn:microsoft.com/office/officeart/2009/layout/CircleArrowProcess"/>
    <dgm:cxn modelId="{C04E2234-A428-475A-A92D-BD5135FBD649}" srcId="{B2DE7D67-3F03-4236-816E-B362D10C9C81}" destId="{64B39818-D121-46EF-A278-BDEEC41C7A4D}" srcOrd="0" destOrd="0" parTransId="{2F348AF6-4A5B-4976-84E5-88B9D3F8D5F0}" sibTransId="{CE67F9A9-7632-4706-A81A-5A18816B9D55}"/>
    <dgm:cxn modelId="{33D9343D-8B16-4BC6-B095-28ABC4D04894}" type="presOf" srcId="{B2DE7D67-3F03-4236-816E-B362D10C9C81}" destId="{C78A7137-4FDF-4236-A027-9E8A2DDC4BA1}" srcOrd="0" destOrd="0" presId="urn:microsoft.com/office/officeart/2009/layout/CircleArrowProcess"/>
    <dgm:cxn modelId="{A9F46B76-FAAE-4D01-84AF-92057156AE15}" type="presOf" srcId="{2D6BFD28-614E-4F40-99A3-ED4399408AA2}" destId="{EE5834DA-433F-42CC-8CD1-A8B218BE5337}" srcOrd="0" destOrd="0" presId="urn:microsoft.com/office/officeart/2009/layout/CircleArrowProcess"/>
    <dgm:cxn modelId="{446DDF59-3B6F-435C-982A-8CD4DE41BEAC}" srcId="{B2DE7D67-3F03-4236-816E-B362D10C9C81}" destId="{85FF232D-A6B4-49AF-A352-B951AABB03EA}" srcOrd="2" destOrd="0" parTransId="{AE3CC5C2-9FCD-4DDC-90A2-49442076CF50}" sibTransId="{0B788787-7D70-4B94-A1A8-EE474D57C9E1}"/>
    <dgm:cxn modelId="{DF6A6683-C5A6-473D-9F35-41D645CF4DD7}" type="presOf" srcId="{64B39818-D121-46EF-A278-BDEEC41C7A4D}" destId="{15B21CFA-BE93-4133-B150-5B0A97A381CD}" srcOrd="0" destOrd="0" presId="urn:microsoft.com/office/officeart/2009/layout/CircleArrowProcess"/>
    <dgm:cxn modelId="{CA7C45C6-08D2-4713-BFEA-6AFF91D219D7}" srcId="{B2DE7D67-3F03-4236-816E-B362D10C9C81}" destId="{2D6BFD28-614E-4F40-99A3-ED4399408AA2}" srcOrd="1" destOrd="0" parTransId="{85C0ED03-9A71-4E3C-85CD-6FF1FC48121A}" sibTransId="{82EEE1A6-F0A1-478B-9355-B2B946E5BE25}"/>
    <dgm:cxn modelId="{93F9DCCB-0263-4FC2-ABBA-4B838AACCBAA}" type="presParOf" srcId="{C78A7137-4FDF-4236-A027-9E8A2DDC4BA1}" destId="{749DEA24-838D-4CB1-BFE9-E8501D27E052}" srcOrd="0" destOrd="0" presId="urn:microsoft.com/office/officeart/2009/layout/CircleArrowProcess"/>
    <dgm:cxn modelId="{7B1708D3-9DE1-4326-B180-D7CA32CE5623}" type="presParOf" srcId="{749DEA24-838D-4CB1-BFE9-E8501D27E052}" destId="{FC933B44-E012-46C0-B029-80107772370D}" srcOrd="0" destOrd="0" presId="urn:microsoft.com/office/officeart/2009/layout/CircleArrowProcess"/>
    <dgm:cxn modelId="{7216814E-6BC2-425D-9D5F-419186B909C6}" type="presParOf" srcId="{C78A7137-4FDF-4236-A027-9E8A2DDC4BA1}" destId="{15B21CFA-BE93-4133-B150-5B0A97A381CD}" srcOrd="1" destOrd="0" presId="urn:microsoft.com/office/officeart/2009/layout/CircleArrowProcess"/>
    <dgm:cxn modelId="{7257C600-165C-46FE-BE54-4EB3425CEC57}" type="presParOf" srcId="{C78A7137-4FDF-4236-A027-9E8A2DDC4BA1}" destId="{95330271-2372-4463-ABC4-FA87CD40271A}" srcOrd="2" destOrd="0" presId="urn:microsoft.com/office/officeart/2009/layout/CircleArrowProcess"/>
    <dgm:cxn modelId="{48FADFF3-0653-4376-A11D-851083B0AEA7}" type="presParOf" srcId="{95330271-2372-4463-ABC4-FA87CD40271A}" destId="{7709946A-CC5E-49BE-ABB2-37A050BD4EB3}" srcOrd="0" destOrd="0" presId="urn:microsoft.com/office/officeart/2009/layout/CircleArrowProcess"/>
    <dgm:cxn modelId="{4D63AC24-313C-4027-B30A-ED22AFDD8271}" type="presParOf" srcId="{C78A7137-4FDF-4236-A027-9E8A2DDC4BA1}" destId="{EE5834DA-433F-42CC-8CD1-A8B218BE5337}" srcOrd="3" destOrd="0" presId="urn:microsoft.com/office/officeart/2009/layout/CircleArrowProcess"/>
    <dgm:cxn modelId="{BD268A38-8278-46F4-816C-8D5AD7F4D00C}" type="presParOf" srcId="{C78A7137-4FDF-4236-A027-9E8A2DDC4BA1}" destId="{F3AE5AFC-EB1C-4A1D-AE1B-7C6DC30BCCA7}" srcOrd="4" destOrd="0" presId="urn:microsoft.com/office/officeart/2009/layout/CircleArrowProcess"/>
    <dgm:cxn modelId="{6D5F83BD-F5A1-460D-A771-3F896B3CA5F4}" type="presParOf" srcId="{F3AE5AFC-EB1C-4A1D-AE1B-7C6DC30BCCA7}" destId="{29EB4F96-173F-455F-ABB6-ED4D4E75256C}" srcOrd="0" destOrd="0" presId="urn:microsoft.com/office/officeart/2009/layout/CircleArrowProcess"/>
    <dgm:cxn modelId="{F3E5EFC5-ADC9-48DB-B3D5-AB594877B9A7}" type="presParOf" srcId="{C78A7137-4FDF-4236-A027-9E8A2DDC4BA1}" destId="{7272001C-3C89-4D15-AD3F-B837648DC421}"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D33C4C-C774-4FAC-AF0D-0071DE03EA2A}"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en-US"/>
        </a:p>
      </dgm:t>
    </dgm:pt>
    <dgm:pt modelId="{5EB36056-693F-4910-A3DC-4702E1A3F458}">
      <dgm:prSet custT="1"/>
      <dgm:spPr/>
      <dgm:t>
        <a:bodyPr/>
        <a:lstStyle/>
        <a:p>
          <a:r>
            <a:rPr lang="en-US" sz="2400"/>
            <a:t>Team 516's prototype will be based on a pre-existing prototype by NASA </a:t>
          </a:r>
        </a:p>
      </dgm:t>
    </dgm:pt>
    <dgm:pt modelId="{D9A6FA72-9B30-451A-8C23-1DAE6B6C6E5D}" type="parTrans" cxnId="{EDCCCB3A-722B-435E-8551-4DDA22DB0F45}">
      <dgm:prSet/>
      <dgm:spPr/>
      <dgm:t>
        <a:bodyPr/>
        <a:lstStyle/>
        <a:p>
          <a:endParaRPr lang="en-US"/>
        </a:p>
      </dgm:t>
    </dgm:pt>
    <dgm:pt modelId="{D79A2432-D93A-4D03-B2CB-2362FCC1FCA1}" type="sibTrans" cxnId="{EDCCCB3A-722B-435E-8551-4DDA22DB0F45}">
      <dgm:prSet/>
      <dgm:spPr/>
      <dgm:t>
        <a:bodyPr/>
        <a:lstStyle/>
        <a:p>
          <a:endParaRPr lang="en-US"/>
        </a:p>
      </dgm:t>
    </dgm:pt>
    <dgm:pt modelId="{35571DD3-0680-4D38-B522-13260A865F6A}">
      <dgm:prSet custT="1"/>
      <dgm:spPr/>
      <dgm:t>
        <a:bodyPr/>
        <a:lstStyle/>
        <a:p>
          <a:r>
            <a:rPr lang="en-US" sz="2400"/>
            <a:t>The lunar dust simulant chosen will be similar in density and sizing to lunar dust </a:t>
          </a:r>
        </a:p>
      </dgm:t>
    </dgm:pt>
    <dgm:pt modelId="{B53D7960-610A-4299-A226-BDC9F8FE86D4}" type="parTrans" cxnId="{9DBABED1-98E9-40CB-887D-F2DBBF42232D}">
      <dgm:prSet/>
      <dgm:spPr/>
      <dgm:t>
        <a:bodyPr/>
        <a:lstStyle/>
        <a:p>
          <a:endParaRPr lang="en-US"/>
        </a:p>
      </dgm:t>
    </dgm:pt>
    <dgm:pt modelId="{EB68EC5F-848B-4E75-92AD-A50CD0BD2205}" type="sibTrans" cxnId="{9DBABED1-98E9-40CB-887D-F2DBBF42232D}">
      <dgm:prSet/>
      <dgm:spPr/>
      <dgm:t>
        <a:bodyPr/>
        <a:lstStyle/>
        <a:p>
          <a:endParaRPr lang="en-US"/>
        </a:p>
      </dgm:t>
    </dgm:pt>
    <dgm:pt modelId="{E4E76A56-0169-4FB4-BDED-09450B850F0A}">
      <dgm:prSet custT="1"/>
      <dgm:spPr/>
      <dgm:t>
        <a:bodyPr/>
        <a:lstStyle/>
        <a:p>
          <a:r>
            <a:rPr lang="en-US" sz="2400"/>
            <a:t>Electrostatics, simulant erosion, and moisture effects are neglected</a:t>
          </a:r>
        </a:p>
      </dgm:t>
    </dgm:pt>
    <dgm:pt modelId="{D26AC34D-EE39-4AA1-94A0-901B5C11FF4B}" type="parTrans" cxnId="{E867C8F7-B075-4BD2-A194-0946462240F9}">
      <dgm:prSet/>
      <dgm:spPr/>
      <dgm:t>
        <a:bodyPr/>
        <a:lstStyle/>
        <a:p>
          <a:endParaRPr lang="en-US"/>
        </a:p>
      </dgm:t>
    </dgm:pt>
    <dgm:pt modelId="{27BC02C5-7F34-4576-8487-13C9DCB1026D}" type="sibTrans" cxnId="{E867C8F7-B075-4BD2-A194-0946462240F9}">
      <dgm:prSet/>
      <dgm:spPr/>
      <dgm:t>
        <a:bodyPr/>
        <a:lstStyle/>
        <a:p>
          <a:endParaRPr lang="en-US"/>
        </a:p>
      </dgm:t>
    </dgm:pt>
    <dgm:pt modelId="{B92F75C0-251D-4CF1-890A-9B7634455148}">
      <dgm:prSet custT="1"/>
      <dgm:spPr/>
      <dgm:t>
        <a:bodyPr/>
        <a:lstStyle/>
        <a:p>
          <a:r>
            <a:rPr lang="en-US" sz="2400"/>
            <a:t>Less than 0.5 </a:t>
          </a:r>
          <a:r>
            <a:rPr lang="en-US" sz="2400" err="1"/>
            <a:t>wt</a:t>
          </a:r>
          <a:r>
            <a:rPr lang="en-US" sz="2400"/>
            <a:t>% water in the glove box</a:t>
          </a:r>
        </a:p>
      </dgm:t>
    </dgm:pt>
    <dgm:pt modelId="{904D06BD-7C1B-4DF4-B373-BA07301D6ADF}" type="parTrans" cxnId="{C469A49E-74CB-4520-8498-0C30438974C1}">
      <dgm:prSet/>
      <dgm:spPr/>
      <dgm:t>
        <a:bodyPr/>
        <a:lstStyle/>
        <a:p>
          <a:endParaRPr lang="en-US"/>
        </a:p>
      </dgm:t>
    </dgm:pt>
    <dgm:pt modelId="{28BEC807-CF4C-4C20-8A23-9DC85FE5FA1E}" type="sibTrans" cxnId="{C469A49E-74CB-4520-8498-0C30438974C1}">
      <dgm:prSet/>
      <dgm:spPr/>
      <dgm:t>
        <a:bodyPr/>
        <a:lstStyle/>
        <a:p>
          <a:endParaRPr lang="en-US"/>
        </a:p>
      </dgm:t>
    </dgm:pt>
    <dgm:pt modelId="{5EB1F942-39A2-47B0-B8AE-CA5849FDCC4D}">
      <dgm:prSet custT="1"/>
      <dgm:spPr/>
      <dgm:t>
        <a:bodyPr/>
        <a:lstStyle/>
        <a:p>
          <a:r>
            <a:rPr lang="en-US" sz="2400"/>
            <a:t>Any hardware to be tested will be provided by sponsors</a:t>
          </a:r>
        </a:p>
      </dgm:t>
    </dgm:pt>
    <dgm:pt modelId="{86708967-29DE-4900-98C5-08C191FA191D}" type="parTrans" cxnId="{37C9281B-EEE7-4F19-B1BE-81DB5209AAA5}">
      <dgm:prSet/>
      <dgm:spPr/>
      <dgm:t>
        <a:bodyPr/>
        <a:lstStyle/>
        <a:p>
          <a:endParaRPr lang="en-US"/>
        </a:p>
      </dgm:t>
    </dgm:pt>
    <dgm:pt modelId="{EB77EC05-508C-43DB-8426-4A16FAD58B5A}" type="sibTrans" cxnId="{37C9281B-EEE7-4F19-B1BE-81DB5209AAA5}">
      <dgm:prSet/>
      <dgm:spPr/>
      <dgm:t>
        <a:bodyPr/>
        <a:lstStyle/>
        <a:p>
          <a:endParaRPr lang="en-US"/>
        </a:p>
      </dgm:t>
    </dgm:pt>
    <dgm:pt modelId="{9F5E480F-9E76-4EDA-8AF0-F6E9CA0899C9}" type="pres">
      <dgm:prSet presAssocID="{28D33C4C-C774-4FAC-AF0D-0071DE03EA2A}" presName="linear" presStyleCnt="0">
        <dgm:presLayoutVars>
          <dgm:dir/>
          <dgm:animLvl val="lvl"/>
          <dgm:resizeHandles val="exact"/>
        </dgm:presLayoutVars>
      </dgm:prSet>
      <dgm:spPr/>
    </dgm:pt>
    <dgm:pt modelId="{BE3720F3-DDA1-4877-90C8-75BEB6A27D3C}" type="pres">
      <dgm:prSet presAssocID="{5EB36056-693F-4910-A3DC-4702E1A3F458}" presName="parentLin" presStyleCnt="0"/>
      <dgm:spPr/>
    </dgm:pt>
    <dgm:pt modelId="{7AFF2DE6-8CE9-4BB2-84D3-189A396E46EC}" type="pres">
      <dgm:prSet presAssocID="{5EB36056-693F-4910-A3DC-4702E1A3F458}" presName="parentLeftMargin" presStyleLbl="node1" presStyleIdx="0" presStyleCnt="5"/>
      <dgm:spPr/>
    </dgm:pt>
    <dgm:pt modelId="{117D6089-C1C9-4201-8ED0-6D15D41415F8}" type="pres">
      <dgm:prSet presAssocID="{5EB36056-693F-4910-A3DC-4702E1A3F458}" presName="parentText" presStyleLbl="node1" presStyleIdx="0" presStyleCnt="5">
        <dgm:presLayoutVars>
          <dgm:chMax val="0"/>
          <dgm:bulletEnabled val="1"/>
        </dgm:presLayoutVars>
      </dgm:prSet>
      <dgm:spPr/>
    </dgm:pt>
    <dgm:pt modelId="{A375EF7F-8290-4CAD-ABFC-DF371A77D988}" type="pres">
      <dgm:prSet presAssocID="{5EB36056-693F-4910-A3DC-4702E1A3F458}" presName="negativeSpace" presStyleCnt="0"/>
      <dgm:spPr/>
    </dgm:pt>
    <dgm:pt modelId="{580A8B73-5CAF-4D96-A223-4A5BC4322653}" type="pres">
      <dgm:prSet presAssocID="{5EB36056-693F-4910-A3DC-4702E1A3F458}" presName="childText" presStyleLbl="conFgAcc1" presStyleIdx="0" presStyleCnt="5">
        <dgm:presLayoutVars>
          <dgm:bulletEnabled val="1"/>
        </dgm:presLayoutVars>
      </dgm:prSet>
      <dgm:spPr/>
    </dgm:pt>
    <dgm:pt modelId="{7170ECFD-C7F5-413F-AD01-6E1546EFDAD7}" type="pres">
      <dgm:prSet presAssocID="{D79A2432-D93A-4D03-B2CB-2362FCC1FCA1}" presName="spaceBetweenRectangles" presStyleCnt="0"/>
      <dgm:spPr/>
    </dgm:pt>
    <dgm:pt modelId="{52DD9E94-A4EF-4EB4-A355-EB23C72FD4F7}" type="pres">
      <dgm:prSet presAssocID="{35571DD3-0680-4D38-B522-13260A865F6A}" presName="parentLin" presStyleCnt="0"/>
      <dgm:spPr/>
    </dgm:pt>
    <dgm:pt modelId="{1717000E-1002-4066-9804-252BF0BBEFA6}" type="pres">
      <dgm:prSet presAssocID="{35571DD3-0680-4D38-B522-13260A865F6A}" presName="parentLeftMargin" presStyleLbl="node1" presStyleIdx="0" presStyleCnt="5"/>
      <dgm:spPr/>
    </dgm:pt>
    <dgm:pt modelId="{40BD39F6-725A-486A-98D2-CEEB8F59FDE5}" type="pres">
      <dgm:prSet presAssocID="{35571DD3-0680-4D38-B522-13260A865F6A}" presName="parentText" presStyleLbl="node1" presStyleIdx="1" presStyleCnt="5">
        <dgm:presLayoutVars>
          <dgm:chMax val="0"/>
          <dgm:bulletEnabled val="1"/>
        </dgm:presLayoutVars>
      </dgm:prSet>
      <dgm:spPr/>
    </dgm:pt>
    <dgm:pt modelId="{11EF593A-BAB8-40FB-82E1-43CE1207CB8D}" type="pres">
      <dgm:prSet presAssocID="{35571DD3-0680-4D38-B522-13260A865F6A}" presName="negativeSpace" presStyleCnt="0"/>
      <dgm:spPr/>
    </dgm:pt>
    <dgm:pt modelId="{778646DC-5A5B-4E41-950B-5C71BC30B98E}" type="pres">
      <dgm:prSet presAssocID="{35571DD3-0680-4D38-B522-13260A865F6A}" presName="childText" presStyleLbl="conFgAcc1" presStyleIdx="1" presStyleCnt="5">
        <dgm:presLayoutVars>
          <dgm:bulletEnabled val="1"/>
        </dgm:presLayoutVars>
      </dgm:prSet>
      <dgm:spPr/>
    </dgm:pt>
    <dgm:pt modelId="{4C2060EB-4309-4DDD-BB0D-3AF93A8539B5}" type="pres">
      <dgm:prSet presAssocID="{EB68EC5F-848B-4E75-92AD-A50CD0BD2205}" presName="spaceBetweenRectangles" presStyleCnt="0"/>
      <dgm:spPr/>
    </dgm:pt>
    <dgm:pt modelId="{150B4E18-2065-4A1B-9636-393F863DDCF9}" type="pres">
      <dgm:prSet presAssocID="{E4E76A56-0169-4FB4-BDED-09450B850F0A}" presName="parentLin" presStyleCnt="0"/>
      <dgm:spPr/>
    </dgm:pt>
    <dgm:pt modelId="{A32F6678-4F0B-49C6-B338-110ABEAD55B7}" type="pres">
      <dgm:prSet presAssocID="{E4E76A56-0169-4FB4-BDED-09450B850F0A}" presName="parentLeftMargin" presStyleLbl="node1" presStyleIdx="1" presStyleCnt="5"/>
      <dgm:spPr/>
    </dgm:pt>
    <dgm:pt modelId="{2B15BB60-3D6D-45AF-86CD-5D0660449505}" type="pres">
      <dgm:prSet presAssocID="{E4E76A56-0169-4FB4-BDED-09450B850F0A}" presName="parentText" presStyleLbl="node1" presStyleIdx="2" presStyleCnt="5">
        <dgm:presLayoutVars>
          <dgm:chMax val="0"/>
          <dgm:bulletEnabled val="1"/>
        </dgm:presLayoutVars>
      </dgm:prSet>
      <dgm:spPr/>
    </dgm:pt>
    <dgm:pt modelId="{6238BD07-E844-404D-A87D-B2EC584E3278}" type="pres">
      <dgm:prSet presAssocID="{E4E76A56-0169-4FB4-BDED-09450B850F0A}" presName="negativeSpace" presStyleCnt="0"/>
      <dgm:spPr/>
    </dgm:pt>
    <dgm:pt modelId="{6ABA2F80-2591-40A2-8885-34DA88DEE051}" type="pres">
      <dgm:prSet presAssocID="{E4E76A56-0169-4FB4-BDED-09450B850F0A}" presName="childText" presStyleLbl="conFgAcc1" presStyleIdx="2" presStyleCnt="5">
        <dgm:presLayoutVars>
          <dgm:bulletEnabled val="1"/>
        </dgm:presLayoutVars>
      </dgm:prSet>
      <dgm:spPr/>
    </dgm:pt>
    <dgm:pt modelId="{1E41B2FE-ADD8-4CDA-A6EA-F6A5AB491507}" type="pres">
      <dgm:prSet presAssocID="{27BC02C5-7F34-4576-8487-13C9DCB1026D}" presName="spaceBetweenRectangles" presStyleCnt="0"/>
      <dgm:spPr/>
    </dgm:pt>
    <dgm:pt modelId="{74D7BE10-CD95-4394-8674-3471FA63845B}" type="pres">
      <dgm:prSet presAssocID="{B92F75C0-251D-4CF1-890A-9B7634455148}" presName="parentLin" presStyleCnt="0"/>
      <dgm:spPr/>
    </dgm:pt>
    <dgm:pt modelId="{9C9D8830-3C6F-48F8-AD0C-7BA67C03E792}" type="pres">
      <dgm:prSet presAssocID="{B92F75C0-251D-4CF1-890A-9B7634455148}" presName="parentLeftMargin" presStyleLbl="node1" presStyleIdx="2" presStyleCnt="5"/>
      <dgm:spPr/>
    </dgm:pt>
    <dgm:pt modelId="{C919B5F4-1D1D-4180-AC0A-4074744F707E}" type="pres">
      <dgm:prSet presAssocID="{B92F75C0-251D-4CF1-890A-9B7634455148}" presName="parentText" presStyleLbl="node1" presStyleIdx="3" presStyleCnt="5">
        <dgm:presLayoutVars>
          <dgm:chMax val="0"/>
          <dgm:bulletEnabled val="1"/>
        </dgm:presLayoutVars>
      </dgm:prSet>
      <dgm:spPr/>
    </dgm:pt>
    <dgm:pt modelId="{C1372BBA-8018-45EE-BFA0-CCE6B4EA180E}" type="pres">
      <dgm:prSet presAssocID="{B92F75C0-251D-4CF1-890A-9B7634455148}" presName="negativeSpace" presStyleCnt="0"/>
      <dgm:spPr/>
    </dgm:pt>
    <dgm:pt modelId="{EF9BDE60-7DB2-41CF-A76E-7EB2721FD7D0}" type="pres">
      <dgm:prSet presAssocID="{B92F75C0-251D-4CF1-890A-9B7634455148}" presName="childText" presStyleLbl="conFgAcc1" presStyleIdx="3" presStyleCnt="5">
        <dgm:presLayoutVars>
          <dgm:bulletEnabled val="1"/>
        </dgm:presLayoutVars>
      </dgm:prSet>
      <dgm:spPr/>
    </dgm:pt>
    <dgm:pt modelId="{62D06CB6-0C7A-4BE6-9AF2-38B16F44BE07}" type="pres">
      <dgm:prSet presAssocID="{28BEC807-CF4C-4C20-8A23-9DC85FE5FA1E}" presName="spaceBetweenRectangles" presStyleCnt="0"/>
      <dgm:spPr/>
    </dgm:pt>
    <dgm:pt modelId="{D55537DC-1A67-4039-A214-697FFA55A19C}" type="pres">
      <dgm:prSet presAssocID="{5EB1F942-39A2-47B0-B8AE-CA5849FDCC4D}" presName="parentLin" presStyleCnt="0"/>
      <dgm:spPr/>
    </dgm:pt>
    <dgm:pt modelId="{0EBD9A70-DD20-4305-81DE-1FB43BDA4611}" type="pres">
      <dgm:prSet presAssocID="{5EB1F942-39A2-47B0-B8AE-CA5849FDCC4D}" presName="parentLeftMargin" presStyleLbl="node1" presStyleIdx="3" presStyleCnt="5"/>
      <dgm:spPr/>
    </dgm:pt>
    <dgm:pt modelId="{2FCFF2A2-6453-4DFC-B4F4-F9B98FE65D03}" type="pres">
      <dgm:prSet presAssocID="{5EB1F942-39A2-47B0-B8AE-CA5849FDCC4D}" presName="parentText" presStyleLbl="node1" presStyleIdx="4" presStyleCnt="5">
        <dgm:presLayoutVars>
          <dgm:chMax val="0"/>
          <dgm:bulletEnabled val="1"/>
        </dgm:presLayoutVars>
      </dgm:prSet>
      <dgm:spPr/>
    </dgm:pt>
    <dgm:pt modelId="{557D8A8C-7111-470F-82FB-44E5326E5DC7}" type="pres">
      <dgm:prSet presAssocID="{5EB1F942-39A2-47B0-B8AE-CA5849FDCC4D}" presName="negativeSpace" presStyleCnt="0"/>
      <dgm:spPr/>
    </dgm:pt>
    <dgm:pt modelId="{17D79BE6-A8C6-4263-B923-D1E1CAF13D8B}" type="pres">
      <dgm:prSet presAssocID="{5EB1F942-39A2-47B0-B8AE-CA5849FDCC4D}" presName="childText" presStyleLbl="conFgAcc1" presStyleIdx="4" presStyleCnt="5">
        <dgm:presLayoutVars>
          <dgm:bulletEnabled val="1"/>
        </dgm:presLayoutVars>
      </dgm:prSet>
      <dgm:spPr/>
    </dgm:pt>
  </dgm:ptLst>
  <dgm:cxnLst>
    <dgm:cxn modelId="{D7E6AB07-6610-4E63-B226-F1E1D56EF419}" type="presOf" srcId="{5EB1F942-39A2-47B0-B8AE-CA5849FDCC4D}" destId="{0EBD9A70-DD20-4305-81DE-1FB43BDA4611}" srcOrd="0" destOrd="0" presId="urn:microsoft.com/office/officeart/2005/8/layout/list1"/>
    <dgm:cxn modelId="{B258960F-8068-43AD-8040-9113F23EB658}" type="presOf" srcId="{B92F75C0-251D-4CF1-890A-9B7634455148}" destId="{C919B5F4-1D1D-4180-AC0A-4074744F707E}" srcOrd="1" destOrd="0" presId="urn:microsoft.com/office/officeart/2005/8/layout/list1"/>
    <dgm:cxn modelId="{37C9281B-EEE7-4F19-B1BE-81DB5209AAA5}" srcId="{28D33C4C-C774-4FAC-AF0D-0071DE03EA2A}" destId="{5EB1F942-39A2-47B0-B8AE-CA5849FDCC4D}" srcOrd="4" destOrd="0" parTransId="{86708967-29DE-4900-98C5-08C191FA191D}" sibTransId="{EB77EC05-508C-43DB-8426-4A16FAD58B5A}"/>
    <dgm:cxn modelId="{0141B724-9BDA-4516-A276-A9877328D56D}" type="presOf" srcId="{B92F75C0-251D-4CF1-890A-9B7634455148}" destId="{9C9D8830-3C6F-48F8-AD0C-7BA67C03E792}" srcOrd="0" destOrd="0" presId="urn:microsoft.com/office/officeart/2005/8/layout/list1"/>
    <dgm:cxn modelId="{6F12C428-ED3B-4737-8A44-2E8E913897DC}" type="presOf" srcId="{35571DD3-0680-4D38-B522-13260A865F6A}" destId="{40BD39F6-725A-486A-98D2-CEEB8F59FDE5}" srcOrd="1" destOrd="0" presId="urn:microsoft.com/office/officeart/2005/8/layout/list1"/>
    <dgm:cxn modelId="{0F44972E-90A2-4509-90F9-58251D90FF3D}" type="presOf" srcId="{E4E76A56-0169-4FB4-BDED-09450B850F0A}" destId="{A32F6678-4F0B-49C6-B338-110ABEAD55B7}" srcOrd="0" destOrd="0" presId="urn:microsoft.com/office/officeart/2005/8/layout/list1"/>
    <dgm:cxn modelId="{EDCCCB3A-722B-435E-8551-4DDA22DB0F45}" srcId="{28D33C4C-C774-4FAC-AF0D-0071DE03EA2A}" destId="{5EB36056-693F-4910-A3DC-4702E1A3F458}" srcOrd="0" destOrd="0" parTransId="{D9A6FA72-9B30-451A-8C23-1DAE6B6C6E5D}" sibTransId="{D79A2432-D93A-4D03-B2CB-2362FCC1FCA1}"/>
    <dgm:cxn modelId="{390D7670-CC6D-4EBA-89CB-FAC6BCB82185}" type="presOf" srcId="{5EB1F942-39A2-47B0-B8AE-CA5849FDCC4D}" destId="{2FCFF2A2-6453-4DFC-B4F4-F9B98FE65D03}" srcOrd="1" destOrd="0" presId="urn:microsoft.com/office/officeart/2005/8/layout/list1"/>
    <dgm:cxn modelId="{ED900B8B-DE85-4F3C-ACBF-63202DFAFBF0}" type="presOf" srcId="{35571DD3-0680-4D38-B522-13260A865F6A}" destId="{1717000E-1002-4066-9804-252BF0BBEFA6}" srcOrd="0" destOrd="0" presId="urn:microsoft.com/office/officeart/2005/8/layout/list1"/>
    <dgm:cxn modelId="{C469A49E-74CB-4520-8498-0C30438974C1}" srcId="{28D33C4C-C774-4FAC-AF0D-0071DE03EA2A}" destId="{B92F75C0-251D-4CF1-890A-9B7634455148}" srcOrd="3" destOrd="0" parTransId="{904D06BD-7C1B-4DF4-B373-BA07301D6ADF}" sibTransId="{28BEC807-CF4C-4C20-8A23-9DC85FE5FA1E}"/>
    <dgm:cxn modelId="{E0A2B5A9-15F2-4352-B893-0559A4B17BC0}" type="presOf" srcId="{5EB36056-693F-4910-A3DC-4702E1A3F458}" destId="{7AFF2DE6-8CE9-4BB2-84D3-189A396E46EC}" srcOrd="0" destOrd="0" presId="urn:microsoft.com/office/officeart/2005/8/layout/list1"/>
    <dgm:cxn modelId="{F71792AC-569A-4263-9A3A-31754A6E5EA5}" type="presOf" srcId="{28D33C4C-C774-4FAC-AF0D-0071DE03EA2A}" destId="{9F5E480F-9E76-4EDA-8AF0-F6E9CA0899C9}" srcOrd="0" destOrd="0" presId="urn:microsoft.com/office/officeart/2005/8/layout/list1"/>
    <dgm:cxn modelId="{9DBABED1-98E9-40CB-887D-F2DBBF42232D}" srcId="{28D33C4C-C774-4FAC-AF0D-0071DE03EA2A}" destId="{35571DD3-0680-4D38-B522-13260A865F6A}" srcOrd="1" destOrd="0" parTransId="{B53D7960-610A-4299-A226-BDC9F8FE86D4}" sibTransId="{EB68EC5F-848B-4E75-92AD-A50CD0BD2205}"/>
    <dgm:cxn modelId="{288DD6DC-79B2-41AA-BBA8-619E00D1EC6B}" type="presOf" srcId="{E4E76A56-0169-4FB4-BDED-09450B850F0A}" destId="{2B15BB60-3D6D-45AF-86CD-5D0660449505}" srcOrd="1" destOrd="0" presId="urn:microsoft.com/office/officeart/2005/8/layout/list1"/>
    <dgm:cxn modelId="{E867C8F7-B075-4BD2-A194-0946462240F9}" srcId="{28D33C4C-C774-4FAC-AF0D-0071DE03EA2A}" destId="{E4E76A56-0169-4FB4-BDED-09450B850F0A}" srcOrd="2" destOrd="0" parTransId="{D26AC34D-EE39-4AA1-94A0-901B5C11FF4B}" sibTransId="{27BC02C5-7F34-4576-8487-13C9DCB1026D}"/>
    <dgm:cxn modelId="{07769BF8-8D86-445A-BAB1-A3C685666EF7}" type="presOf" srcId="{5EB36056-693F-4910-A3DC-4702E1A3F458}" destId="{117D6089-C1C9-4201-8ED0-6D15D41415F8}" srcOrd="1" destOrd="0" presId="urn:microsoft.com/office/officeart/2005/8/layout/list1"/>
    <dgm:cxn modelId="{4E41CB0D-1BD7-464E-946A-1786ABC5F5D0}" type="presParOf" srcId="{9F5E480F-9E76-4EDA-8AF0-F6E9CA0899C9}" destId="{BE3720F3-DDA1-4877-90C8-75BEB6A27D3C}" srcOrd="0" destOrd="0" presId="urn:microsoft.com/office/officeart/2005/8/layout/list1"/>
    <dgm:cxn modelId="{D6AE5219-A664-48E4-9E03-2129A5103043}" type="presParOf" srcId="{BE3720F3-DDA1-4877-90C8-75BEB6A27D3C}" destId="{7AFF2DE6-8CE9-4BB2-84D3-189A396E46EC}" srcOrd="0" destOrd="0" presId="urn:microsoft.com/office/officeart/2005/8/layout/list1"/>
    <dgm:cxn modelId="{B1C0EA2D-0FF2-48E7-AD59-F71E910EDF54}" type="presParOf" srcId="{BE3720F3-DDA1-4877-90C8-75BEB6A27D3C}" destId="{117D6089-C1C9-4201-8ED0-6D15D41415F8}" srcOrd="1" destOrd="0" presId="urn:microsoft.com/office/officeart/2005/8/layout/list1"/>
    <dgm:cxn modelId="{2DA4D2D1-E2D1-4570-938A-B812660F5BE8}" type="presParOf" srcId="{9F5E480F-9E76-4EDA-8AF0-F6E9CA0899C9}" destId="{A375EF7F-8290-4CAD-ABFC-DF371A77D988}" srcOrd="1" destOrd="0" presId="urn:microsoft.com/office/officeart/2005/8/layout/list1"/>
    <dgm:cxn modelId="{64F9F896-10E7-435F-A75B-2D29443DF993}" type="presParOf" srcId="{9F5E480F-9E76-4EDA-8AF0-F6E9CA0899C9}" destId="{580A8B73-5CAF-4D96-A223-4A5BC4322653}" srcOrd="2" destOrd="0" presId="urn:microsoft.com/office/officeart/2005/8/layout/list1"/>
    <dgm:cxn modelId="{5577A0D8-59D9-4661-B4B8-4CA0EDCDEFB1}" type="presParOf" srcId="{9F5E480F-9E76-4EDA-8AF0-F6E9CA0899C9}" destId="{7170ECFD-C7F5-413F-AD01-6E1546EFDAD7}" srcOrd="3" destOrd="0" presId="urn:microsoft.com/office/officeart/2005/8/layout/list1"/>
    <dgm:cxn modelId="{5F1F1375-6E8C-4B6B-AC2C-FF17294A2AC7}" type="presParOf" srcId="{9F5E480F-9E76-4EDA-8AF0-F6E9CA0899C9}" destId="{52DD9E94-A4EF-4EB4-A355-EB23C72FD4F7}" srcOrd="4" destOrd="0" presId="urn:microsoft.com/office/officeart/2005/8/layout/list1"/>
    <dgm:cxn modelId="{7EA393D7-1B39-4AD2-8FBB-A236752678A8}" type="presParOf" srcId="{52DD9E94-A4EF-4EB4-A355-EB23C72FD4F7}" destId="{1717000E-1002-4066-9804-252BF0BBEFA6}" srcOrd="0" destOrd="0" presId="urn:microsoft.com/office/officeart/2005/8/layout/list1"/>
    <dgm:cxn modelId="{19CA63B0-27C2-4119-B843-8F1DAFD572FF}" type="presParOf" srcId="{52DD9E94-A4EF-4EB4-A355-EB23C72FD4F7}" destId="{40BD39F6-725A-486A-98D2-CEEB8F59FDE5}" srcOrd="1" destOrd="0" presId="urn:microsoft.com/office/officeart/2005/8/layout/list1"/>
    <dgm:cxn modelId="{FA321FED-497C-4611-BF68-202B605F86A3}" type="presParOf" srcId="{9F5E480F-9E76-4EDA-8AF0-F6E9CA0899C9}" destId="{11EF593A-BAB8-40FB-82E1-43CE1207CB8D}" srcOrd="5" destOrd="0" presId="urn:microsoft.com/office/officeart/2005/8/layout/list1"/>
    <dgm:cxn modelId="{520129C4-197D-4095-AB9D-2FFA32BE38B3}" type="presParOf" srcId="{9F5E480F-9E76-4EDA-8AF0-F6E9CA0899C9}" destId="{778646DC-5A5B-4E41-950B-5C71BC30B98E}" srcOrd="6" destOrd="0" presId="urn:microsoft.com/office/officeart/2005/8/layout/list1"/>
    <dgm:cxn modelId="{01A879F7-645D-49D5-94F8-BF1BAB32D623}" type="presParOf" srcId="{9F5E480F-9E76-4EDA-8AF0-F6E9CA0899C9}" destId="{4C2060EB-4309-4DDD-BB0D-3AF93A8539B5}" srcOrd="7" destOrd="0" presId="urn:microsoft.com/office/officeart/2005/8/layout/list1"/>
    <dgm:cxn modelId="{38510B56-844D-4F64-8209-49E87A9754AF}" type="presParOf" srcId="{9F5E480F-9E76-4EDA-8AF0-F6E9CA0899C9}" destId="{150B4E18-2065-4A1B-9636-393F863DDCF9}" srcOrd="8" destOrd="0" presId="urn:microsoft.com/office/officeart/2005/8/layout/list1"/>
    <dgm:cxn modelId="{CEEEF8DA-81C2-4B24-B340-FE68FE352A2F}" type="presParOf" srcId="{150B4E18-2065-4A1B-9636-393F863DDCF9}" destId="{A32F6678-4F0B-49C6-B338-110ABEAD55B7}" srcOrd="0" destOrd="0" presId="urn:microsoft.com/office/officeart/2005/8/layout/list1"/>
    <dgm:cxn modelId="{4E2356E9-98B7-42A5-A85C-C9EE0903189A}" type="presParOf" srcId="{150B4E18-2065-4A1B-9636-393F863DDCF9}" destId="{2B15BB60-3D6D-45AF-86CD-5D0660449505}" srcOrd="1" destOrd="0" presId="urn:microsoft.com/office/officeart/2005/8/layout/list1"/>
    <dgm:cxn modelId="{D645D1C0-F141-470F-8379-7D7A4FB1D69D}" type="presParOf" srcId="{9F5E480F-9E76-4EDA-8AF0-F6E9CA0899C9}" destId="{6238BD07-E844-404D-A87D-B2EC584E3278}" srcOrd="9" destOrd="0" presId="urn:microsoft.com/office/officeart/2005/8/layout/list1"/>
    <dgm:cxn modelId="{BB845BC4-C3CF-442C-A326-70B96EF226BB}" type="presParOf" srcId="{9F5E480F-9E76-4EDA-8AF0-F6E9CA0899C9}" destId="{6ABA2F80-2591-40A2-8885-34DA88DEE051}" srcOrd="10" destOrd="0" presId="urn:microsoft.com/office/officeart/2005/8/layout/list1"/>
    <dgm:cxn modelId="{5466A0AE-C774-4E6C-A92E-FC54D8EDC0F7}" type="presParOf" srcId="{9F5E480F-9E76-4EDA-8AF0-F6E9CA0899C9}" destId="{1E41B2FE-ADD8-4CDA-A6EA-F6A5AB491507}" srcOrd="11" destOrd="0" presId="urn:microsoft.com/office/officeart/2005/8/layout/list1"/>
    <dgm:cxn modelId="{5E7B86DD-DD87-4780-8442-A7991266CF8C}" type="presParOf" srcId="{9F5E480F-9E76-4EDA-8AF0-F6E9CA0899C9}" destId="{74D7BE10-CD95-4394-8674-3471FA63845B}" srcOrd="12" destOrd="0" presId="urn:microsoft.com/office/officeart/2005/8/layout/list1"/>
    <dgm:cxn modelId="{83F50AB0-A745-4705-97C2-33F78155BE16}" type="presParOf" srcId="{74D7BE10-CD95-4394-8674-3471FA63845B}" destId="{9C9D8830-3C6F-48F8-AD0C-7BA67C03E792}" srcOrd="0" destOrd="0" presId="urn:microsoft.com/office/officeart/2005/8/layout/list1"/>
    <dgm:cxn modelId="{1FEE42D0-46FF-4537-991D-0481BEB9298F}" type="presParOf" srcId="{74D7BE10-CD95-4394-8674-3471FA63845B}" destId="{C919B5F4-1D1D-4180-AC0A-4074744F707E}" srcOrd="1" destOrd="0" presId="urn:microsoft.com/office/officeart/2005/8/layout/list1"/>
    <dgm:cxn modelId="{0E7B2B21-886D-48CB-A9D5-5B1ED8420474}" type="presParOf" srcId="{9F5E480F-9E76-4EDA-8AF0-F6E9CA0899C9}" destId="{C1372BBA-8018-45EE-BFA0-CCE6B4EA180E}" srcOrd="13" destOrd="0" presId="urn:microsoft.com/office/officeart/2005/8/layout/list1"/>
    <dgm:cxn modelId="{A46F933A-7531-4409-B442-9AE6BD474C0C}" type="presParOf" srcId="{9F5E480F-9E76-4EDA-8AF0-F6E9CA0899C9}" destId="{EF9BDE60-7DB2-41CF-A76E-7EB2721FD7D0}" srcOrd="14" destOrd="0" presId="urn:microsoft.com/office/officeart/2005/8/layout/list1"/>
    <dgm:cxn modelId="{A872F8A3-8CAE-4DF5-8BC1-7BBAE8D22EEC}" type="presParOf" srcId="{9F5E480F-9E76-4EDA-8AF0-F6E9CA0899C9}" destId="{62D06CB6-0C7A-4BE6-9AF2-38B16F44BE07}" srcOrd="15" destOrd="0" presId="urn:microsoft.com/office/officeart/2005/8/layout/list1"/>
    <dgm:cxn modelId="{E9C82741-2B30-4C17-A042-689D2E75A088}" type="presParOf" srcId="{9F5E480F-9E76-4EDA-8AF0-F6E9CA0899C9}" destId="{D55537DC-1A67-4039-A214-697FFA55A19C}" srcOrd="16" destOrd="0" presId="urn:microsoft.com/office/officeart/2005/8/layout/list1"/>
    <dgm:cxn modelId="{FEB99106-BE58-4A82-9F50-E864BB1251EB}" type="presParOf" srcId="{D55537DC-1A67-4039-A214-697FFA55A19C}" destId="{0EBD9A70-DD20-4305-81DE-1FB43BDA4611}" srcOrd="0" destOrd="0" presId="urn:microsoft.com/office/officeart/2005/8/layout/list1"/>
    <dgm:cxn modelId="{22D539AE-CCC9-4C2D-A540-C607F53687A6}" type="presParOf" srcId="{D55537DC-1A67-4039-A214-697FFA55A19C}" destId="{2FCFF2A2-6453-4DFC-B4F4-F9B98FE65D03}" srcOrd="1" destOrd="0" presId="urn:microsoft.com/office/officeart/2005/8/layout/list1"/>
    <dgm:cxn modelId="{61C4425A-36A3-4EC3-9EBF-AA193132442F}" type="presParOf" srcId="{9F5E480F-9E76-4EDA-8AF0-F6E9CA0899C9}" destId="{557D8A8C-7111-470F-82FB-44E5326E5DC7}" srcOrd="17" destOrd="0" presId="urn:microsoft.com/office/officeart/2005/8/layout/list1"/>
    <dgm:cxn modelId="{1CEAFF7C-AC00-42C0-9D7D-C4D46F2A4974}" type="presParOf" srcId="{9F5E480F-9E76-4EDA-8AF0-F6E9CA0899C9}" destId="{17D79BE6-A8C6-4263-B923-D1E1CAF13D8B}"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87177F-C22F-2A44-9BBE-8C3EF0395F38}" type="doc">
      <dgm:prSet loTypeId="urn:microsoft.com/office/officeart/2005/8/layout/orgChart1" loCatId="" qsTypeId="urn:microsoft.com/office/officeart/2005/8/quickstyle/simple1" qsCatId="simple" csTypeId="urn:microsoft.com/office/officeart/2005/8/colors/colorful2" csCatId="colorful" phldr="1"/>
      <dgm:spPr/>
      <dgm:t>
        <a:bodyPr/>
        <a:lstStyle/>
        <a:p>
          <a:endParaRPr lang="en-US"/>
        </a:p>
      </dgm:t>
    </dgm:pt>
    <dgm:pt modelId="{13DFA652-59D2-C24A-8FC9-24A34DA9C93D}">
      <dgm:prSet phldrT="[Text]" custT="1"/>
      <dgm:spPr/>
      <dgm:t>
        <a:bodyPr/>
        <a:lstStyle/>
        <a:p>
          <a:r>
            <a:rPr lang="en-US" sz="900"/>
            <a:t>Glovebox</a:t>
          </a:r>
        </a:p>
      </dgm:t>
    </dgm:pt>
    <dgm:pt modelId="{E955E966-C08F-0A49-8781-255098EA97FF}" type="parTrans" cxnId="{E481D7E5-7EC8-5E47-806B-D2A3F096F284}">
      <dgm:prSet/>
      <dgm:spPr/>
      <dgm:t>
        <a:bodyPr/>
        <a:lstStyle/>
        <a:p>
          <a:endParaRPr lang="en-US"/>
        </a:p>
      </dgm:t>
    </dgm:pt>
    <dgm:pt modelId="{8030112B-370A-9647-B7EA-3397969A450B}" type="sibTrans" cxnId="{E481D7E5-7EC8-5E47-806B-D2A3F096F284}">
      <dgm:prSet/>
      <dgm:spPr/>
      <dgm:t>
        <a:bodyPr/>
        <a:lstStyle/>
        <a:p>
          <a:endParaRPr lang="en-US"/>
        </a:p>
      </dgm:t>
    </dgm:pt>
    <dgm:pt modelId="{38FEED08-5C89-0C4A-BA7D-F2E908CFD7AA}">
      <dgm:prSet phldrT="[Text]" custT="1"/>
      <dgm:spPr/>
      <dgm:t>
        <a:bodyPr/>
        <a:lstStyle/>
        <a:p>
          <a:r>
            <a:rPr lang="en-US" sz="900"/>
            <a:t>Experiment</a:t>
          </a:r>
        </a:p>
      </dgm:t>
    </dgm:pt>
    <dgm:pt modelId="{27037E9F-94C9-B44F-B574-28C85C1B5D5A}" type="parTrans" cxnId="{41729910-D0BD-0743-B3EC-B19A9A5FCFBB}">
      <dgm:prSet custT="1"/>
      <dgm:spPr/>
      <dgm:t>
        <a:bodyPr/>
        <a:lstStyle/>
        <a:p>
          <a:endParaRPr lang="en-US" sz="900"/>
        </a:p>
      </dgm:t>
    </dgm:pt>
    <dgm:pt modelId="{E08EA3B4-54E0-C047-A180-CF9D9EB00DE9}" type="sibTrans" cxnId="{41729910-D0BD-0743-B3EC-B19A9A5FCFBB}">
      <dgm:prSet/>
      <dgm:spPr/>
      <dgm:t>
        <a:bodyPr/>
        <a:lstStyle/>
        <a:p>
          <a:endParaRPr lang="en-US"/>
        </a:p>
      </dgm:t>
    </dgm:pt>
    <dgm:pt modelId="{C2767C13-7566-E248-960F-E33C30E19E42}">
      <dgm:prSet phldrT="[Text]" custT="1"/>
      <dgm:spPr>
        <a:solidFill>
          <a:srgbClr val="EE7623"/>
        </a:solidFill>
        <a:ln>
          <a:solidFill>
            <a:srgbClr val="EE7623"/>
          </a:solidFill>
        </a:ln>
      </dgm:spPr>
      <dgm:t>
        <a:bodyPr/>
        <a:lstStyle/>
        <a:p>
          <a:r>
            <a:rPr lang="en-US" sz="900"/>
            <a:t>Electronics</a:t>
          </a:r>
        </a:p>
      </dgm:t>
    </dgm:pt>
    <dgm:pt modelId="{1FDB4D23-2CB9-EA4D-8D42-8BDD383FC888}" type="parTrans" cxnId="{A3453213-4244-1B45-B282-793E138821B5}">
      <dgm:prSet custT="1"/>
      <dgm:spPr>
        <a:ln>
          <a:solidFill>
            <a:srgbClr val="EE7623"/>
          </a:solidFill>
        </a:ln>
      </dgm:spPr>
      <dgm:t>
        <a:bodyPr/>
        <a:lstStyle/>
        <a:p>
          <a:endParaRPr lang="en-US" sz="900"/>
        </a:p>
      </dgm:t>
    </dgm:pt>
    <dgm:pt modelId="{AF42166F-8E35-FB4B-8AC5-8C8F1FA4D0CE}" type="sibTrans" cxnId="{A3453213-4244-1B45-B282-793E138821B5}">
      <dgm:prSet/>
      <dgm:spPr/>
      <dgm:t>
        <a:bodyPr/>
        <a:lstStyle/>
        <a:p>
          <a:endParaRPr lang="en-US"/>
        </a:p>
      </dgm:t>
    </dgm:pt>
    <dgm:pt modelId="{FE8C701D-E0AD-F043-B5CB-DEB2F048D4AE}">
      <dgm:prSet phldrT="[Text]" custT="1"/>
      <dgm:spPr>
        <a:solidFill>
          <a:srgbClr val="EE7623"/>
        </a:solidFill>
        <a:ln>
          <a:solidFill>
            <a:srgbClr val="EE7623"/>
          </a:solidFill>
        </a:ln>
      </dgm:spPr>
      <dgm:t>
        <a:bodyPr/>
        <a:lstStyle/>
        <a:p>
          <a:r>
            <a:rPr lang="en-US" sz="900"/>
            <a:t>Simulant Entrance</a:t>
          </a:r>
        </a:p>
      </dgm:t>
    </dgm:pt>
    <dgm:pt modelId="{2C0B4502-2825-364E-B869-4452A3395387}" type="parTrans" cxnId="{45B123ED-4EAD-1D48-B6C3-F5F5114A3EAF}">
      <dgm:prSet custT="1"/>
      <dgm:spPr/>
      <dgm:t>
        <a:bodyPr/>
        <a:lstStyle/>
        <a:p>
          <a:endParaRPr lang="en-US" sz="900"/>
        </a:p>
      </dgm:t>
    </dgm:pt>
    <dgm:pt modelId="{943D0A89-7129-EE4D-BA67-CB6548F58F92}" type="sibTrans" cxnId="{45B123ED-4EAD-1D48-B6C3-F5F5114A3EAF}">
      <dgm:prSet/>
      <dgm:spPr/>
      <dgm:t>
        <a:bodyPr/>
        <a:lstStyle/>
        <a:p>
          <a:endParaRPr lang="en-US"/>
        </a:p>
      </dgm:t>
    </dgm:pt>
    <dgm:pt modelId="{F8C9735A-48E2-C243-A87C-B8B783CCAC72}">
      <dgm:prSet phldrT="[Text]" custT="1"/>
      <dgm:spPr/>
      <dgm:t>
        <a:bodyPr/>
        <a:lstStyle/>
        <a:p>
          <a:r>
            <a:rPr lang="en-US" sz="900"/>
            <a:t>Simulation</a:t>
          </a:r>
        </a:p>
      </dgm:t>
    </dgm:pt>
    <dgm:pt modelId="{321D0127-73A7-2B48-A0DF-C94BD3FD4635}" type="parTrans" cxnId="{79154807-7D10-D649-BD25-D2EB4C93BF24}">
      <dgm:prSet custT="1"/>
      <dgm:spPr/>
      <dgm:t>
        <a:bodyPr/>
        <a:lstStyle/>
        <a:p>
          <a:endParaRPr lang="en-US" sz="900"/>
        </a:p>
      </dgm:t>
    </dgm:pt>
    <dgm:pt modelId="{EAB76398-02CF-4D45-9A9C-8B9D1AF84CF7}" type="sibTrans" cxnId="{79154807-7D10-D649-BD25-D2EB4C93BF24}">
      <dgm:prSet/>
      <dgm:spPr/>
      <dgm:t>
        <a:bodyPr/>
        <a:lstStyle/>
        <a:p>
          <a:endParaRPr lang="en-US"/>
        </a:p>
      </dgm:t>
    </dgm:pt>
    <dgm:pt modelId="{43E42FE6-0D6D-0347-BCA0-AE2AD94D954E}">
      <dgm:prSet phldrT="[Text]" custT="1"/>
      <dgm:spPr>
        <a:solidFill>
          <a:srgbClr val="EE7623"/>
        </a:solidFill>
        <a:ln>
          <a:solidFill>
            <a:srgbClr val="EE7623"/>
          </a:solidFill>
        </a:ln>
      </dgm:spPr>
      <dgm:t>
        <a:bodyPr/>
        <a:lstStyle/>
        <a:p>
          <a:r>
            <a:rPr lang="en-US" sz="900"/>
            <a:t>Models Air Flow</a:t>
          </a:r>
        </a:p>
      </dgm:t>
    </dgm:pt>
    <dgm:pt modelId="{260347B6-DBA3-1B46-9532-AE311EDFA67E}" type="parTrans" cxnId="{8594B104-3D05-704B-8A7D-B7B1B8AA8719}">
      <dgm:prSet custT="1"/>
      <dgm:spPr>
        <a:ln>
          <a:solidFill>
            <a:srgbClr val="EE7623"/>
          </a:solidFill>
        </a:ln>
      </dgm:spPr>
      <dgm:t>
        <a:bodyPr/>
        <a:lstStyle/>
        <a:p>
          <a:endParaRPr lang="en-US" sz="900"/>
        </a:p>
      </dgm:t>
    </dgm:pt>
    <dgm:pt modelId="{BB27AD24-BB60-0F4B-88B8-2800ECC45AEC}" type="sibTrans" cxnId="{8594B104-3D05-704B-8A7D-B7B1B8AA8719}">
      <dgm:prSet/>
      <dgm:spPr/>
      <dgm:t>
        <a:bodyPr/>
        <a:lstStyle/>
        <a:p>
          <a:endParaRPr lang="en-US"/>
        </a:p>
      </dgm:t>
    </dgm:pt>
    <dgm:pt modelId="{A236E4E0-E1E1-2A41-AD4E-40E673860DF1}">
      <dgm:prSet phldrT="[Text]" custT="1"/>
      <dgm:spPr>
        <a:solidFill>
          <a:srgbClr val="EE7623"/>
        </a:solidFill>
        <a:ln>
          <a:solidFill>
            <a:srgbClr val="EE7623"/>
          </a:solidFill>
        </a:ln>
      </dgm:spPr>
      <dgm:t>
        <a:bodyPr/>
        <a:lstStyle/>
        <a:p>
          <a:r>
            <a:rPr lang="en-US" sz="900"/>
            <a:t>Enclosure</a:t>
          </a:r>
        </a:p>
      </dgm:t>
    </dgm:pt>
    <dgm:pt modelId="{26D7102A-1C87-4B4F-AEDD-44263AF9F5BE}" type="parTrans" cxnId="{A73D6BB8-2DE6-704E-8549-B85D472BC13B}">
      <dgm:prSet custT="1"/>
      <dgm:spPr>
        <a:ln>
          <a:solidFill>
            <a:srgbClr val="EE7623"/>
          </a:solidFill>
        </a:ln>
      </dgm:spPr>
      <dgm:t>
        <a:bodyPr/>
        <a:lstStyle/>
        <a:p>
          <a:endParaRPr lang="en-US" sz="900"/>
        </a:p>
      </dgm:t>
    </dgm:pt>
    <dgm:pt modelId="{31614F62-42CA-CC41-A811-8D57262BAACE}" type="sibTrans" cxnId="{A73D6BB8-2DE6-704E-8549-B85D472BC13B}">
      <dgm:prSet/>
      <dgm:spPr/>
      <dgm:t>
        <a:bodyPr/>
        <a:lstStyle/>
        <a:p>
          <a:endParaRPr lang="en-US"/>
        </a:p>
      </dgm:t>
    </dgm:pt>
    <dgm:pt modelId="{BC9F1497-E50F-D24E-B3F2-2476F2F6D5AC}">
      <dgm:prSet phldrT="[Text]" custT="1"/>
      <dgm:spPr>
        <a:solidFill>
          <a:srgbClr val="772F3F"/>
        </a:solidFill>
      </dgm:spPr>
      <dgm:t>
        <a:bodyPr/>
        <a:lstStyle/>
        <a:p>
          <a:r>
            <a:rPr lang="en-US" sz="900"/>
            <a:t>Computer Fans</a:t>
          </a:r>
        </a:p>
      </dgm:t>
    </dgm:pt>
    <dgm:pt modelId="{9AB3549C-EB9C-6147-8219-150DE31AC995}" type="parTrans" cxnId="{E4316157-019F-E040-8076-733CED919393}">
      <dgm:prSet custT="1"/>
      <dgm:spPr>
        <a:ln>
          <a:solidFill>
            <a:srgbClr val="772F3F"/>
          </a:solidFill>
        </a:ln>
      </dgm:spPr>
      <dgm:t>
        <a:bodyPr/>
        <a:lstStyle/>
        <a:p>
          <a:endParaRPr lang="en-US" sz="900"/>
        </a:p>
      </dgm:t>
    </dgm:pt>
    <dgm:pt modelId="{8A05509B-4FBD-1B42-8A5F-5FCB979249B2}" type="sibTrans" cxnId="{E4316157-019F-E040-8076-733CED919393}">
      <dgm:prSet/>
      <dgm:spPr/>
      <dgm:t>
        <a:bodyPr/>
        <a:lstStyle/>
        <a:p>
          <a:endParaRPr lang="en-US"/>
        </a:p>
      </dgm:t>
    </dgm:pt>
    <dgm:pt modelId="{F4E01027-C1D8-C54B-B412-8612FEE1809D}">
      <dgm:prSet phldrT="[Text]" custT="1"/>
      <dgm:spPr>
        <a:solidFill>
          <a:srgbClr val="772F3F"/>
        </a:solidFill>
      </dgm:spPr>
      <dgm:t>
        <a:bodyPr/>
        <a:lstStyle/>
        <a:p>
          <a:r>
            <a:rPr lang="en-US" sz="900"/>
            <a:t>Switch</a:t>
          </a:r>
        </a:p>
      </dgm:t>
    </dgm:pt>
    <dgm:pt modelId="{AEEA7841-819C-5444-B468-D8B2230AE5D6}" type="parTrans" cxnId="{F98FD863-1C77-2F4C-BDFC-96113459941A}">
      <dgm:prSet custT="1"/>
      <dgm:spPr/>
      <dgm:t>
        <a:bodyPr/>
        <a:lstStyle/>
        <a:p>
          <a:endParaRPr lang="en-US" sz="900"/>
        </a:p>
      </dgm:t>
    </dgm:pt>
    <dgm:pt modelId="{5A894D5F-4E15-C54F-9DDC-80D27EBE5693}" type="sibTrans" cxnId="{F98FD863-1C77-2F4C-BDFC-96113459941A}">
      <dgm:prSet/>
      <dgm:spPr/>
      <dgm:t>
        <a:bodyPr/>
        <a:lstStyle/>
        <a:p>
          <a:endParaRPr lang="en-US"/>
        </a:p>
      </dgm:t>
    </dgm:pt>
    <dgm:pt modelId="{C5CE4FCE-4E89-654A-B6F9-35C271D4E5D8}">
      <dgm:prSet phldrT="[Text]" custT="1"/>
      <dgm:spPr>
        <a:solidFill>
          <a:srgbClr val="772F3F"/>
        </a:solidFill>
      </dgm:spPr>
      <dgm:t>
        <a:bodyPr/>
        <a:lstStyle/>
        <a:p>
          <a:r>
            <a:rPr lang="en-US" sz="900"/>
            <a:t>Circulates Air</a:t>
          </a:r>
        </a:p>
      </dgm:t>
    </dgm:pt>
    <dgm:pt modelId="{3D54E4E1-CB52-D14F-9A39-B6EE134BA9DD}" type="parTrans" cxnId="{DCFE8110-E7EA-1D4B-81BB-8F0248EF4FA5}">
      <dgm:prSet custT="1"/>
      <dgm:spPr>
        <a:ln>
          <a:solidFill>
            <a:srgbClr val="772F3F"/>
          </a:solidFill>
        </a:ln>
      </dgm:spPr>
      <dgm:t>
        <a:bodyPr/>
        <a:lstStyle/>
        <a:p>
          <a:endParaRPr lang="en-US" sz="900"/>
        </a:p>
      </dgm:t>
    </dgm:pt>
    <dgm:pt modelId="{AEA2FFC1-A202-8342-BBFB-C3C661A4BBB6}" type="sibTrans" cxnId="{DCFE8110-E7EA-1D4B-81BB-8F0248EF4FA5}">
      <dgm:prSet/>
      <dgm:spPr/>
      <dgm:t>
        <a:bodyPr/>
        <a:lstStyle/>
        <a:p>
          <a:endParaRPr lang="en-US"/>
        </a:p>
      </dgm:t>
    </dgm:pt>
    <dgm:pt modelId="{0C8FC354-21BA-C04C-ADB3-801C93B04328}">
      <dgm:prSet phldrT="[Text]" custT="1"/>
      <dgm:spPr>
        <a:solidFill>
          <a:srgbClr val="772F3F"/>
        </a:solidFill>
      </dgm:spPr>
      <dgm:t>
        <a:bodyPr/>
        <a:lstStyle/>
        <a:p>
          <a:r>
            <a:rPr lang="en-US" sz="900"/>
            <a:t>Lofts Simulant</a:t>
          </a:r>
        </a:p>
      </dgm:t>
    </dgm:pt>
    <dgm:pt modelId="{C8F01AA0-31D9-3D41-A115-9A238EFBB682}" type="parTrans" cxnId="{AD44C3D2-69DF-194E-B754-69915808BF45}">
      <dgm:prSet custT="1"/>
      <dgm:spPr>
        <a:ln>
          <a:solidFill>
            <a:srgbClr val="772F3F"/>
          </a:solidFill>
        </a:ln>
      </dgm:spPr>
      <dgm:t>
        <a:bodyPr/>
        <a:lstStyle/>
        <a:p>
          <a:endParaRPr lang="en-US" sz="900"/>
        </a:p>
      </dgm:t>
    </dgm:pt>
    <dgm:pt modelId="{A5BCC8F8-E64E-124E-9910-F8D5E932681C}" type="sibTrans" cxnId="{AD44C3D2-69DF-194E-B754-69915808BF45}">
      <dgm:prSet/>
      <dgm:spPr/>
      <dgm:t>
        <a:bodyPr/>
        <a:lstStyle/>
        <a:p>
          <a:endParaRPr lang="en-US"/>
        </a:p>
      </dgm:t>
    </dgm:pt>
    <dgm:pt modelId="{FE17AFC9-BBDE-EB45-B527-7209D16FE1F5}">
      <dgm:prSet phldrT="[Text]" custT="1"/>
      <dgm:spPr>
        <a:solidFill>
          <a:srgbClr val="772F3F"/>
        </a:solidFill>
      </dgm:spPr>
      <dgm:t>
        <a:bodyPr/>
        <a:lstStyle/>
        <a:p>
          <a:r>
            <a:rPr lang="en-US" sz="900"/>
            <a:t>Maintains Steady Air Flow</a:t>
          </a:r>
        </a:p>
      </dgm:t>
    </dgm:pt>
    <dgm:pt modelId="{240F00CF-2713-2F41-B36D-BE80378DCCF3}" type="parTrans" cxnId="{9EB4E89E-9D03-A44A-8DA4-228D5396D135}">
      <dgm:prSet custT="1"/>
      <dgm:spPr>
        <a:ln>
          <a:solidFill>
            <a:srgbClr val="772F3F"/>
          </a:solidFill>
        </a:ln>
      </dgm:spPr>
      <dgm:t>
        <a:bodyPr/>
        <a:lstStyle/>
        <a:p>
          <a:endParaRPr lang="en-US" sz="900"/>
        </a:p>
      </dgm:t>
    </dgm:pt>
    <dgm:pt modelId="{CC8267BA-28E8-ED49-850F-684BCEB8FA06}" type="sibTrans" cxnId="{9EB4E89E-9D03-A44A-8DA4-228D5396D135}">
      <dgm:prSet/>
      <dgm:spPr/>
      <dgm:t>
        <a:bodyPr/>
        <a:lstStyle/>
        <a:p>
          <a:endParaRPr lang="en-US"/>
        </a:p>
      </dgm:t>
    </dgm:pt>
    <dgm:pt modelId="{6FB5FF4B-AA0D-DC41-80B8-D3E013794E67}">
      <dgm:prSet phldrT="[Text]" custT="1"/>
      <dgm:spPr>
        <a:solidFill>
          <a:srgbClr val="772F3F"/>
        </a:solidFill>
      </dgm:spPr>
      <dgm:t>
        <a:bodyPr/>
        <a:lstStyle/>
        <a:p>
          <a:r>
            <a:rPr lang="en-US" sz="900"/>
            <a:t>Turns fans on </a:t>
          </a:r>
        </a:p>
      </dgm:t>
    </dgm:pt>
    <dgm:pt modelId="{516E0687-A45E-8445-A073-581EEF63F842}" type="parTrans" cxnId="{4B1D241B-0343-4545-B7ED-97FD6A9DBC4D}">
      <dgm:prSet custT="1"/>
      <dgm:spPr>
        <a:ln>
          <a:solidFill>
            <a:srgbClr val="772F3F"/>
          </a:solidFill>
        </a:ln>
      </dgm:spPr>
      <dgm:t>
        <a:bodyPr/>
        <a:lstStyle/>
        <a:p>
          <a:endParaRPr lang="en-US" sz="900"/>
        </a:p>
      </dgm:t>
    </dgm:pt>
    <dgm:pt modelId="{8C594BFD-4467-E842-8152-A27820457C67}" type="sibTrans" cxnId="{4B1D241B-0343-4545-B7ED-97FD6A9DBC4D}">
      <dgm:prSet/>
      <dgm:spPr/>
      <dgm:t>
        <a:bodyPr/>
        <a:lstStyle/>
        <a:p>
          <a:endParaRPr lang="en-US"/>
        </a:p>
      </dgm:t>
    </dgm:pt>
    <dgm:pt modelId="{6DA9255D-2A70-3D4C-B95F-E4ABCB887810}">
      <dgm:prSet phldrT="[Text]" custT="1"/>
      <dgm:spPr>
        <a:solidFill>
          <a:srgbClr val="772F3F"/>
        </a:solidFill>
      </dgm:spPr>
      <dgm:t>
        <a:bodyPr/>
        <a:lstStyle/>
        <a:p>
          <a:r>
            <a:rPr lang="en-US" sz="900"/>
            <a:t>Turns fans off</a:t>
          </a:r>
        </a:p>
      </dgm:t>
    </dgm:pt>
    <dgm:pt modelId="{06F6EFD8-283D-A348-AE8F-8A30DBFCAD27}" type="parTrans" cxnId="{81E7758B-4551-3A42-A75B-01DC5BC4016F}">
      <dgm:prSet custT="1"/>
      <dgm:spPr>
        <a:ln>
          <a:solidFill>
            <a:srgbClr val="772F3F"/>
          </a:solidFill>
        </a:ln>
      </dgm:spPr>
      <dgm:t>
        <a:bodyPr/>
        <a:lstStyle/>
        <a:p>
          <a:endParaRPr lang="en-US" sz="900"/>
        </a:p>
      </dgm:t>
    </dgm:pt>
    <dgm:pt modelId="{B8D8F95E-0E45-F846-8E99-EFBD3C0E0754}" type="sibTrans" cxnId="{81E7758B-4551-3A42-A75B-01DC5BC4016F}">
      <dgm:prSet/>
      <dgm:spPr/>
      <dgm:t>
        <a:bodyPr/>
        <a:lstStyle/>
        <a:p>
          <a:endParaRPr lang="en-US"/>
        </a:p>
      </dgm:t>
    </dgm:pt>
    <dgm:pt modelId="{B38A8FE6-65EF-B441-ABDB-2746113CD3A8}">
      <dgm:prSet phldrT="[Text]" custT="1"/>
      <dgm:spPr>
        <a:solidFill>
          <a:srgbClr val="772F3F"/>
        </a:solidFill>
      </dgm:spPr>
      <dgm:t>
        <a:bodyPr/>
        <a:lstStyle/>
        <a:p>
          <a:r>
            <a:rPr lang="en-US" sz="900"/>
            <a:t>Wires</a:t>
          </a:r>
        </a:p>
      </dgm:t>
    </dgm:pt>
    <dgm:pt modelId="{93265DA2-CE83-2D4B-8220-CE459A37066F}" type="parTrans" cxnId="{F9C1C838-324A-C24D-9DEE-71FC4583DC93}">
      <dgm:prSet custT="1"/>
      <dgm:spPr>
        <a:ln>
          <a:solidFill>
            <a:srgbClr val="772F3F"/>
          </a:solidFill>
        </a:ln>
      </dgm:spPr>
      <dgm:t>
        <a:bodyPr/>
        <a:lstStyle/>
        <a:p>
          <a:endParaRPr lang="en-US" sz="900"/>
        </a:p>
      </dgm:t>
    </dgm:pt>
    <dgm:pt modelId="{461AFCFC-6D69-A345-8DC9-EF5A162F75F0}" type="sibTrans" cxnId="{F9C1C838-324A-C24D-9DEE-71FC4583DC93}">
      <dgm:prSet/>
      <dgm:spPr/>
      <dgm:t>
        <a:bodyPr/>
        <a:lstStyle/>
        <a:p>
          <a:endParaRPr lang="en-US"/>
        </a:p>
      </dgm:t>
    </dgm:pt>
    <dgm:pt modelId="{4B2B3C16-C4EA-E548-8B7E-E250B9567E05}">
      <dgm:prSet phldrT="[Text]" custT="1"/>
      <dgm:spPr>
        <a:solidFill>
          <a:srgbClr val="772F3F"/>
        </a:solidFill>
      </dgm:spPr>
      <dgm:t>
        <a:bodyPr/>
        <a:lstStyle/>
        <a:p>
          <a:r>
            <a:rPr lang="en-US" sz="900"/>
            <a:t>Provide power from outside of enclosure</a:t>
          </a:r>
        </a:p>
      </dgm:t>
    </dgm:pt>
    <dgm:pt modelId="{7A2EDC8D-AAB8-E24A-9BAF-11140A14B67E}" type="parTrans" cxnId="{76E35F16-9260-D542-BB10-8F56CFB499CD}">
      <dgm:prSet custT="1"/>
      <dgm:spPr>
        <a:ln>
          <a:solidFill>
            <a:srgbClr val="772F3F"/>
          </a:solidFill>
        </a:ln>
      </dgm:spPr>
      <dgm:t>
        <a:bodyPr/>
        <a:lstStyle/>
        <a:p>
          <a:endParaRPr lang="en-US" sz="900"/>
        </a:p>
      </dgm:t>
    </dgm:pt>
    <dgm:pt modelId="{0171E09F-1064-5449-AFF8-BB84FDBA5502}" type="sibTrans" cxnId="{76E35F16-9260-D542-BB10-8F56CFB499CD}">
      <dgm:prSet/>
      <dgm:spPr/>
      <dgm:t>
        <a:bodyPr/>
        <a:lstStyle/>
        <a:p>
          <a:endParaRPr lang="en-US"/>
        </a:p>
      </dgm:t>
    </dgm:pt>
    <dgm:pt modelId="{1A3E1B78-48B1-B345-9EB8-1AD585C865D1}">
      <dgm:prSet phldrT="[Text]" custT="1"/>
      <dgm:spPr>
        <a:solidFill>
          <a:srgbClr val="772F3F"/>
        </a:solidFill>
      </dgm:spPr>
      <dgm:t>
        <a:bodyPr/>
        <a:lstStyle/>
        <a:p>
          <a:r>
            <a:rPr lang="en-US" sz="900"/>
            <a:t>Funnel Mechanism</a:t>
          </a:r>
        </a:p>
      </dgm:t>
    </dgm:pt>
    <dgm:pt modelId="{EF5EB37A-BF50-D940-93C2-99B5C36B7FDD}" type="parTrans" cxnId="{1C30F106-8735-BA48-A4E8-EA2725256BDC}">
      <dgm:prSet custT="1"/>
      <dgm:spPr>
        <a:ln>
          <a:solidFill>
            <a:srgbClr val="772F3F"/>
          </a:solidFill>
        </a:ln>
      </dgm:spPr>
      <dgm:t>
        <a:bodyPr/>
        <a:lstStyle/>
        <a:p>
          <a:endParaRPr lang="en-US" sz="900"/>
        </a:p>
      </dgm:t>
    </dgm:pt>
    <dgm:pt modelId="{2BE2AF2A-C856-EF47-B8BC-3843F9CBFB41}" type="sibTrans" cxnId="{1C30F106-8735-BA48-A4E8-EA2725256BDC}">
      <dgm:prSet/>
      <dgm:spPr/>
      <dgm:t>
        <a:bodyPr/>
        <a:lstStyle/>
        <a:p>
          <a:endParaRPr lang="en-US"/>
        </a:p>
      </dgm:t>
    </dgm:pt>
    <dgm:pt modelId="{6BAC38A1-CE40-B34D-B594-7AF1740BDDE9}">
      <dgm:prSet phldrT="[Text]" custT="1"/>
      <dgm:spPr>
        <a:solidFill>
          <a:srgbClr val="772F3F"/>
        </a:solidFill>
      </dgm:spPr>
      <dgm:t>
        <a:bodyPr/>
        <a:lstStyle/>
        <a:p>
          <a:r>
            <a:rPr lang="en-US" sz="900"/>
            <a:t>Can be resealed</a:t>
          </a:r>
        </a:p>
      </dgm:t>
    </dgm:pt>
    <dgm:pt modelId="{DCEEC2C6-275B-FB42-97AC-E6E142F71A1D}" type="parTrans" cxnId="{1E1FCA8A-A1FB-5B47-A665-7B7964E91856}">
      <dgm:prSet custT="1"/>
      <dgm:spPr>
        <a:ln>
          <a:solidFill>
            <a:srgbClr val="772F3F"/>
          </a:solidFill>
        </a:ln>
      </dgm:spPr>
      <dgm:t>
        <a:bodyPr/>
        <a:lstStyle/>
        <a:p>
          <a:endParaRPr lang="en-US" sz="900"/>
        </a:p>
      </dgm:t>
    </dgm:pt>
    <dgm:pt modelId="{34C77217-5460-9843-87AE-4A72E45102B9}" type="sibTrans" cxnId="{1E1FCA8A-A1FB-5B47-A665-7B7964E91856}">
      <dgm:prSet/>
      <dgm:spPr/>
      <dgm:t>
        <a:bodyPr/>
        <a:lstStyle/>
        <a:p>
          <a:endParaRPr lang="en-US"/>
        </a:p>
      </dgm:t>
    </dgm:pt>
    <dgm:pt modelId="{DB61A051-FC36-4741-865D-075C2EF998FD}">
      <dgm:prSet phldrT="[Text]" custT="1"/>
      <dgm:spPr>
        <a:solidFill>
          <a:srgbClr val="772F3F"/>
        </a:solidFill>
      </dgm:spPr>
      <dgm:t>
        <a:bodyPr/>
        <a:lstStyle/>
        <a:p>
          <a:r>
            <a:rPr lang="en-US" sz="900"/>
            <a:t>Deposits Simulant</a:t>
          </a:r>
        </a:p>
      </dgm:t>
    </dgm:pt>
    <dgm:pt modelId="{38D97B53-9A1E-D347-A4DB-AC2D76BCF104}" type="parTrans" cxnId="{C6CE5F99-9C2A-CB42-BC3C-D1307210162E}">
      <dgm:prSet custT="1"/>
      <dgm:spPr>
        <a:ln>
          <a:solidFill>
            <a:srgbClr val="772F3F"/>
          </a:solidFill>
        </a:ln>
      </dgm:spPr>
      <dgm:t>
        <a:bodyPr/>
        <a:lstStyle/>
        <a:p>
          <a:endParaRPr lang="en-US" sz="900"/>
        </a:p>
      </dgm:t>
    </dgm:pt>
    <dgm:pt modelId="{68BD6BAB-00C0-0F4D-9158-851024BE5479}" type="sibTrans" cxnId="{C6CE5F99-9C2A-CB42-BC3C-D1307210162E}">
      <dgm:prSet/>
      <dgm:spPr/>
      <dgm:t>
        <a:bodyPr/>
        <a:lstStyle/>
        <a:p>
          <a:endParaRPr lang="en-US"/>
        </a:p>
      </dgm:t>
    </dgm:pt>
    <dgm:pt modelId="{053E43BB-7358-F445-BA3E-5241BE4D3F9A}">
      <dgm:prSet phldrT="[Text]" custT="1"/>
      <dgm:spPr>
        <a:solidFill>
          <a:srgbClr val="772F3F"/>
        </a:solidFill>
      </dgm:spPr>
      <dgm:t>
        <a:bodyPr/>
        <a:lstStyle/>
        <a:p>
          <a:r>
            <a:rPr lang="en-US" sz="900"/>
            <a:t>Mounts to glovebox</a:t>
          </a:r>
        </a:p>
      </dgm:t>
    </dgm:pt>
    <dgm:pt modelId="{D1FC4151-F7FB-B74F-BCB0-3D46E766C3FC}" type="parTrans" cxnId="{31E8E9FB-8611-A44E-A948-1F69AA63CA35}">
      <dgm:prSet custT="1"/>
      <dgm:spPr>
        <a:ln>
          <a:solidFill>
            <a:srgbClr val="772F3F"/>
          </a:solidFill>
        </a:ln>
      </dgm:spPr>
      <dgm:t>
        <a:bodyPr/>
        <a:lstStyle/>
        <a:p>
          <a:endParaRPr lang="en-US" sz="900"/>
        </a:p>
      </dgm:t>
    </dgm:pt>
    <dgm:pt modelId="{2473C836-DBA0-5E49-91ED-A7F1895BC4DF}" type="sibTrans" cxnId="{31E8E9FB-8611-A44E-A948-1F69AA63CA35}">
      <dgm:prSet/>
      <dgm:spPr/>
      <dgm:t>
        <a:bodyPr/>
        <a:lstStyle/>
        <a:p>
          <a:endParaRPr lang="en-US"/>
        </a:p>
      </dgm:t>
    </dgm:pt>
    <dgm:pt modelId="{4C53080A-1AB4-414D-ABE9-1A8E96AAF188}">
      <dgm:prSet phldrT="[Text]" custT="1"/>
      <dgm:spPr>
        <a:solidFill>
          <a:srgbClr val="772F3F"/>
        </a:solidFill>
      </dgm:spPr>
      <dgm:t>
        <a:bodyPr/>
        <a:lstStyle/>
        <a:p>
          <a:r>
            <a:rPr lang="en-US" sz="900"/>
            <a:t>Allows visibility</a:t>
          </a:r>
        </a:p>
      </dgm:t>
    </dgm:pt>
    <dgm:pt modelId="{C83A3849-07EB-1D40-BFCB-B13ED571580D}" type="parTrans" cxnId="{EDDFD2C8-4D36-974C-ABED-5086C80E7F9C}">
      <dgm:prSet custT="1"/>
      <dgm:spPr>
        <a:ln>
          <a:solidFill>
            <a:srgbClr val="772F3F"/>
          </a:solidFill>
        </a:ln>
      </dgm:spPr>
      <dgm:t>
        <a:bodyPr/>
        <a:lstStyle/>
        <a:p>
          <a:endParaRPr lang="en-US" sz="900"/>
        </a:p>
      </dgm:t>
    </dgm:pt>
    <dgm:pt modelId="{E8DB6201-0F11-7940-AC8E-5390F7D45021}" type="sibTrans" cxnId="{EDDFD2C8-4D36-974C-ABED-5086C80E7F9C}">
      <dgm:prSet/>
      <dgm:spPr/>
      <dgm:t>
        <a:bodyPr/>
        <a:lstStyle/>
        <a:p>
          <a:endParaRPr lang="en-US"/>
        </a:p>
      </dgm:t>
    </dgm:pt>
    <dgm:pt modelId="{638BAE43-620A-7747-8FBD-9D73896ABCB5}">
      <dgm:prSet phldrT="[Text]" custT="1"/>
      <dgm:spPr>
        <a:solidFill>
          <a:srgbClr val="772F3F"/>
        </a:solidFill>
      </dgm:spPr>
      <dgm:t>
        <a:bodyPr/>
        <a:lstStyle/>
        <a:p>
          <a:r>
            <a:rPr lang="en-US" sz="900"/>
            <a:t>Remains Stable</a:t>
          </a:r>
        </a:p>
      </dgm:t>
    </dgm:pt>
    <dgm:pt modelId="{EED491F8-22BF-A04D-B26C-8B68B9CFE73C}" type="parTrans" cxnId="{6F1F41DB-F81D-2D4C-AAE0-A3C4BE80178A}">
      <dgm:prSet custT="1"/>
      <dgm:spPr/>
      <dgm:t>
        <a:bodyPr/>
        <a:lstStyle/>
        <a:p>
          <a:endParaRPr lang="en-US" sz="900"/>
        </a:p>
      </dgm:t>
    </dgm:pt>
    <dgm:pt modelId="{4BA62F5A-C11F-4146-8F20-AB3904166C02}" type="sibTrans" cxnId="{6F1F41DB-F81D-2D4C-AAE0-A3C4BE80178A}">
      <dgm:prSet/>
      <dgm:spPr/>
      <dgm:t>
        <a:bodyPr/>
        <a:lstStyle/>
        <a:p>
          <a:endParaRPr lang="en-US"/>
        </a:p>
      </dgm:t>
    </dgm:pt>
    <dgm:pt modelId="{EAF231BF-BFB7-074D-A0F8-24B218D05974}">
      <dgm:prSet phldrT="[Text]" custT="1"/>
      <dgm:spPr>
        <a:solidFill>
          <a:srgbClr val="772F3F"/>
        </a:solidFill>
      </dgm:spPr>
      <dgm:t>
        <a:bodyPr/>
        <a:lstStyle/>
        <a:p>
          <a:r>
            <a:rPr lang="en-US" sz="900"/>
            <a:t>Seals Contents</a:t>
          </a:r>
        </a:p>
      </dgm:t>
    </dgm:pt>
    <dgm:pt modelId="{EAE7E5D5-47A6-8846-8E94-8E8672A22958}" type="parTrans" cxnId="{DB21DADA-9E4F-3248-BFA2-2EBE1CD86196}">
      <dgm:prSet custT="1"/>
      <dgm:spPr>
        <a:ln>
          <a:solidFill>
            <a:srgbClr val="772F3F"/>
          </a:solidFill>
        </a:ln>
      </dgm:spPr>
      <dgm:t>
        <a:bodyPr/>
        <a:lstStyle/>
        <a:p>
          <a:endParaRPr lang="en-US" sz="900"/>
        </a:p>
      </dgm:t>
    </dgm:pt>
    <dgm:pt modelId="{AF3805E5-0F92-C446-ACF1-46F9DF171CB2}" type="sibTrans" cxnId="{DB21DADA-9E4F-3248-BFA2-2EBE1CD86196}">
      <dgm:prSet/>
      <dgm:spPr/>
      <dgm:t>
        <a:bodyPr/>
        <a:lstStyle/>
        <a:p>
          <a:endParaRPr lang="en-US"/>
        </a:p>
      </dgm:t>
    </dgm:pt>
    <dgm:pt modelId="{081B8A53-A2CB-B04D-9CCE-9806F84FFE5F}">
      <dgm:prSet phldrT="[Text]" custT="1"/>
      <dgm:spPr>
        <a:solidFill>
          <a:srgbClr val="EE7623"/>
        </a:solidFill>
        <a:ln>
          <a:solidFill>
            <a:srgbClr val="EE7623"/>
          </a:solidFill>
        </a:ln>
      </dgm:spPr>
      <dgm:t>
        <a:bodyPr/>
        <a:lstStyle/>
        <a:p>
          <a:r>
            <a:rPr lang="en-US" sz="900"/>
            <a:t>Models Particle Distribution</a:t>
          </a:r>
        </a:p>
      </dgm:t>
    </dgm:pt>
    <dgm:pt modelId="{A57E2740-E992-1A44-88B9-B92AA1BAFF17}" type="parTrans" cxnId="{5C94B338-9FD6-664A-B5B7-86D0727215E7}">
      <dgm:prSet custT="1"/>
      <dgm:spPr>
        <a:ln>
          <a:solidFill>
            <a:srgbClr val="EE7623"/>
          </a:solidFill>
        </a:ln>
      </dgm:spPr>
      <dgm:t>
        <a:bodyPr/>
        <a:lstStyle/>
        <a:p>
          <a:endParaRPr lang="en-US" sz="900"/>
        </a:p>
      </dgm:t>
    </dgm:pt>
    <dgm:pt modelId="{D021B22B-D338-B545-B60F-BEB6DB2F7CC3}" type="sibTrans" cxnId="{5C94B338-9FD6-664A-B5B7-86D0727215E7}">
      <dgm:prSet/>
      <dgm:spPr/>
      <dgm:t>
        <a:bodyPr/>
        <a:lstStyle/>
        <a:p>
          <a:endParaRPr lang="en-US"/>
        </a:p>
      </dgm:t>
    </dgm:pt>
    <dgm:pt modelId="{D92ACB9D-73B2-EE44-BF8C-B151B30B9F13}">
      <dgm:prSet phldrT="[Text]" custT="1"/>
      <dgm:spPr>
        <a:solidFill>
          <a:srgbClr val="772F3F"/>
        </a:solidFill>
      </dgm:spPr>
      <dgm:t>
        <a:bodyPr/>
        <a:lstStyle/>
        <a:p>
          <a:r>
            <a:rPr lang="en-US" sz="900"/>
            <a:t>Calculates air velocity</a:t>
          </a:r>
        </a:p>
      </dgm:t>
    </dgm:pt>
    <dgm:pt modelId="{B36FE236-E187-DB45-B486-B6D1010E46B3}" type="parTrans" cxnId="{6C9CD6FF-5481-6F48-96DC-938BA04BBBAD}">
      <dgm:prSet custT="1"/>
      <dgm:spPr>
        <a:ln>
          <a:solidFill>
            <a:srgbClr val="772F3F"/>
          </a:solidFill>
        </a:ln>
      </dgm:spPr>
      <dgm:t>
        <a:bodyPr/>
        <a:lstStyle/>
        <a:p>
          <a:endParaRPr lang="en-US" sz="900"/>
        </a:p>
      </dgm:t>
    </dgm:pt>
    <dgm:pt modelId="{4FE92A45-DF5E-B841-B265-8FF7D3E49535}" type="sibTrans" cxnId="{6C9CD6FF-5481-6F48-96DC-938BA04BBBAD}">
      <dgm:prSet/>
      <dgm:spPr/>
      <dgm:t>
        <a:bodyPr/>
        <a:lstStyle/>
        <a:p>
          <a:endParaRPr lang="en-US"/>
        </a:p>
      </dgm:t>
    </dgm:pt>
    <dgm:pt modelId="{87852EDD-86FE-F748-A547-B1134A23CF0A}">
      <dgm:prSet phldrT="[Text]" custT="1"/>
      <dgm:spPr>
        <a:solidFill>
          <a:srgbClr val="772F3F"/>
        </a:solidFill>
      </dgm:spPr>
      <dgm:t>
        <a:bodyPr/>
        <a:lstStyle/>
        <a:p>
          <a:r>
            <a:rPr lang="en-US" sz="900"/>
            <a:t>Calculates air angle</a:t>
          </a:r>
        </a:p>
      </dgm:t>
    </dgm:pt>
    <dgm:pt modelId="{01ABE8FC-7EA1-F64A-8993-D2C69D8D7A54}" type="parTrans" cxnId="{8F0D2617-81B6-E947-A868-557EFB988A38}">
      <dgm:prSet custT="1"/>
      <dgm:spPr>
        <a:ln>
          <a:solidFill>
            <a:srgbClr val="772F3F"/>
          </a:solidFill>
        </a:ln>
      </dgm:spPr>
      <dgm:t>
        <a:bodyPr/>
        <a:lstStyle/>
        <a:p>
          <a:endParaRPr lang="en-US" sz="900"/>
        </a:p>
      </dgm:t>
    </dgm:pt>
    <dgm:pt modelId="{47030136-83D0-D847-B524-9A405E1B0470}" type="sibTrans" cxnId="{8F0D2617-81B6-E947-A868-557EFB988A38}">
      <dgm:prSet/>
      <dgm:spPr/>
      <dgm:t>
        <a:bodyPr/>
        <a:lstStyle/>
        <a:p>
          <a:endParaRPr lang="en-US"/>
        </a:p>
      </dgm:t>
    </dgm:pt>
    <dgm:pt modelId="{582781D9-CF2B-4E4D-9AC9-4A6199EE0E97}">
      <dgm:prSet phldrT="[Text]" custT="1"/>
      <dgm:spPr>
        <a:solidFill>
          <a:srgbClr val="772F3F"/>
        </a:solidFill>
      </dgm:spPr>
      <dgm:t>
        <a:bodyPr/>
        <a:lstStyle/>
        <a:p>
          <a:r>
            <a:rPr lang="en-US" sz="900"/>
            <a:t>Determines fan position</a:t>
          </a:r>
        </a:p>
      </dgm:t>
    </dgm:pt>
    <dgm:pt modelId="{B46E343F-58BA-5341-BD8D-879143A4D74E}" type="parTrans" cxnId="{6D751F67-65B5-0949-B921-FA812D911D4A}">
      <dgm:prSet custT="1"/>
      <dgm:spPr>
        <a:ln>
          <a:solidFill>
            <a:srgbClr val="772F3F"/>
          </a:solidFill>
        </a:ln>
      </dgm:spPr>
      <dgm:t>
        <a:bodyPr/>
        <a:lstStyle/>
        <a:p>
          <a:endParaRPr lang="en-US" sz="900"/>
        </a:p>
      </dgm:t>
    </dgm:pt>
    <dgm:pt modelId="{49018A66-4783-0643-90DA-7856371A02B1}" type="sibTrans" cxnId="{6D751F67-65B5-0949-B921-FA812D911D4A}">
      <dgm:prSet/>
      <dgm:spPr/>
      <dgm:t>
        <a:bodyPr/>
        <a:lstStyle/>
        <a:p>
          <a:endParaRPr lang="en-US"/>
        </a:p>
      </dgm:t>
    </dgm:pt>
    <dgm:pt modelId="{3C7E555E-66DB-FF4B-8239-07DCC533261D}">
      <dgm:prSet phldrT="[Text]" custT="1"/>
      <dgm:spPr>
        <a:solidFill>
          <a:srgbClr val="772F3F"/>
        </a:solidFill>
      </dgm:spPr>
      <dgm:t>
        <a:bodyPr/>
        <a:lstStyle/>
        <a:p>
          <a:r>
            <a:rPr lang="en-US" sz="900"/>
            <a:t>Visualizes particle position</a:t>
          </a:r>
        </a:p>
      </dgm:t>
    </dgm:pt>
    <dgm:pt modelId="{FD3C966C-0D3B-C64C-B745-26FDDD6F236E}" type="parTrans" cxnId="{38D58FFF-83BA-D64B-A08F-22B88DCB10F5}">
      <dgm:prSet custT="1"/>
      <dgm:spPr>
        <a:ln>
          <a:solidFill>
            <a:srgbClr val="772F3F"/>
          </a:solidFill>
        </a:ln>
      </dgm:spPr>
      <dgm:t>
        <a:bodyPr/>
        <a:lstStyle/>
        <a:p>
          <a:endParaRPr lang="en-US" sz="900"/>
        </a:p>
      </dgm:t>
    </dgm:pt>
    <dgm:pt modelId="{27A799B2-280D-9F43-8F14-B02DD7F3FB60}" type="sibTrans" cxnId="{38D58FFF-83BA-D64B-A08F-22B88DCB10F5}">
      <dgm:prSet/>
      <dgm:spPr/>
      <dgm:t>
        <a:bodyPr/>
        <a:lstStyle/>
        <a:p>
          <a:endParaRPr lang="en-US"/>
        </a:p>
      </dgm:t>
    </dgm:pt>
    <dgm:pt modelId="{BBBA158B-BE80-864D-AF0E-5D13D27BF511}">
      <dgm:prSet phldrT="[Text]" custT="1"/>
      <dgm:spPr>
        <a:solidFill>
          <a:srgbClr val="772F3F"/>
        </a:solidFill>
      </dgm:spPr>
      <dgm:t>
        <a:bodyPr/>
        <a:lstStyle/>
        <a:p>
          <a:r>
            <a:rPr lang="en-US" sz="900"/>
            <a:t>Calculates </a:t>
          </a:r>
          <a:r>
            <a:rPr lang="en-US" sz="900" err="1"/>
            <a:t>volumentric</a:t>
          </a:r>
          <a:r>
            <a:rPr lang="en-US" sz="900"/>
            <a:t> loading</a:t>
          </a:r>
        </a:p>
      </dgm:t>
    </dgm:pt>
    <dgm:pt modelId="{15071775-D651-E844-A71E-CB1D9D23005D}" type="parTrans" cxnId="{5B1076BA-3F71-5646-8DFF-7FB5D469ACE5}">
      <dgm:prSet custT="1"/>
      <dgm:spPr>
        <a:ln>
          <a:solidFill>
            <a:srgbClr val="772F3F"/>
          </a:solidFill>
        </a:ln>
      </dgm:spPr>
      <dgm:t>
        <a:bodyPr/>
        <a:lstStyle/>
        <a:p>
          <a:endParaRPr lang="en-US" sz="900"/>
        </a:p>
      </dgm:t>
    </dgm:pt>
    <dgm:pt modelId="{783441E9-112B-1B4B-8DF7-E00F2EF358FB}" type="sibTrans" cxnId="{5B1076BA-3F71-5646-8DFF-7FB5D469ACE5}">
      <dgm:prSet/>
      <dgm:spPr/>
      <dgm:t>
        <a:bodyPr/>
        <a:lstStyle/>
        <a:p>
          <a:endParaRPr lang="en-US"/>
        </a:p>
      </dgm:t>
    </dgm:pt>
    <dgm:pt modelId="{595A0173-3871-944E-B44C-FA1ABFEA68BA}">
      <dgm:prSet phldrT="[Text]" custT="1"/>
      <dgm:spPr>
        <a:solidFill>
          <a:srgbClr val="772F3F"/>
        </a:solidFill>
      </dgm:spPr>
      <dgm:t>
        <a:bodyPr/>
        <a:lstStyle/>
        <a:p>
          <a:r>
            <a:rPr lang="en-US" sz="900"/>
            <a:t>Minimizes vibrations</a:t>
          </a:r>
        </a:p>
      </dgm:t>
    </dgm:pt>
    <dgm:pt modelId="{D110CFEF-4088-4C4C-80F2-7EEBFBC07377}" type="parTrans" cxnId="{DD00E69B-8FB8-3F4B-824B-936EBD5D56B9}">
      <dgm:prSet custT="1"/>
      <dgm:spPr>
        <a:ln>
          <a:solidFill>
            <a:srgbClr val="772F3F"/>
          </a:solidFill>
        </a:ln>
      </dgm:spPr>
      <dgm:t>
        <a:bodyPr/>
        <a:lstStyle/>
        <a:p>
          <a:endParaRPr lang="en-US" sz="900"/>
        </a:p>
      </dgm:t>
    </dgm:pt>
    <dgm:pt modelId="{1B6FCEE4-0062-D640-9C95-C1778CFBA650}" type="sibTrans" cxnId="{DD00E69B-8FB8-3F4B-824B-936EBD5D56B9}">
      <dgm:prSet/>
      <dgm:spPr/>
      <dgm:t>
        <a:bodyPr/>
        <a:lstStyle/>
        <a:p>
          <a:endParaRPr lang="en-US"/>
        </a:p>
      </dgm:t>
    </dgm:pt>
    <dgm:pt modelId="{AAE70C8E-A88D-854F-A910-D5DECA15897F}">
      <dgm:prSet phldrT="[Text]" custT="1"/>
      <dgm:spPr>
        <a:solidFill>
          <a:srgbClr val="772F3F"/>
        </a:solidFill>
      </dgm:spPr>
      <dgm:t>
        <a:bodyPr/>
        <a:lstStyle/>
        <a:p>
          <a:r>
            <a:rPr lang="en-US" sz="900"/>
            <a:t>Minimizes humidity allowances</a:t>
          </a:r>
        </a:p>
      </dgm:t>
    </dgm:pt>
    <dgm:pt modelId="{68DBF779-F401-9944-A3B8-8A6CF980714F}" type="parTrans" cxnId="{CEB557E6-5EAB-3C41-8A77-A6050C2601A1}">
      <dgm:prSet custT="1"/>
      <dgm:spPr>
        <a:ln>
          <a:solidFill>
            <a:srgbClr val="772F3F"/>
          </a:solidFill>
        </a:ln>
      </dgm:spPr>
      <dgm:t>
        <a:bodyPr/>
        <a:lstStyle/>
        <a:p>
          <a:endParaRPr lang="en-US" sz="900"/>
        </a:p>
      </dgm:t>
    </dgm:pt>
    <dgm:pt modelId="{AEFA35A6-3E18-FD44-A385-6BBDB96946BF}" type="sibTrans" cxnId="{CEB557E6-5EAB-3C41-8A77-A6050C2601A1}">
      <dgm:prSet/>
      <dgm:spPr/>
      <dgm:t>
        <a:bodyPr/>
        <a:lstStyle/>
        <a:p>
          <a:endParaRPr lang="en-US"/>
        </a:p>
      </dgm:t>
    </dgm:pt>
    <dgm:pt modelId="{06BDB43A-F305-5842-8D52-DBC8E05012E0}">
      <dgm:prSet phldrT="[Text]" custT="1"/>
      <dgm:spPr>
        <a:solidFill>
          <a:srgbClr val="772F3F"/>
        </a:solidFill>
      </dgm:spPr>
      <dgm:t>
        <a:bodyPr/>
        <a:lstStyle/>
        <a:p>
          <a:r>
            <a:rPr lang="en-US" sz="900"/>
            <a:t>Minimizes allowances of non-simulant particles</a:t>
          </a:r>
        </a:p>
      </dgm:t>
    </dgm:pt>
    <dgm:pt modelId="{D2D100A0-3990-864A-B037-7E7D42FBFE4E}" type="parTrans" cxnId="{4C06A19B-092D-1448-B8D5-98D63FCC1041}">
      <dgm:prSet custT="1"/>
      <dgm:spPr>
        <a:ln>
          <a:solidFill>
            <a:srgbClr val="772F3F"/>
          </a:solidFill>
        </a:ln>
      </dgm:spPr>
      <dgm:t>
        <a:bodyPr/>
        <a:lstStyle/>
        <a:p>
          <a:endParaRPr lang="en-US" sz="900"/>
        </a:p>
      </dgm:t>
    </dgm:pt>
    <dgm:pt modelId="{53CEC9F8-A0BE-4B4E-9BCB-794E98036479}" type="sibTrans" cxnId="{4C06A19B-092D-1448-B8D5-98D63FCC1041}">
      <dgm:prSet/>
      <dgm:spPr/>
      <dgm:t>
        <a:bodyPr/>
        <a:lstStyle/>
        <a:p>
          <a:endParaRPr lang="en-US"/>
        </a:p>
      </dgm:t>
    </dgm:pt>
    <dgm:pt modelId="{0E09952B-A0F3-0B42-9740-049C90671B11}">
      <dgm:prSet phldrT="[Text]" custT="1"/>
      <dgm:spPr>
        <a:solidFill>
          <a:srgbClr val="EE7623"/>
        </a:solidFill>
        <a:ln>
          <a:solidFill>
            <a:srgbClr val="EE7623"/>
          </a:solidFill>
        </a:ln>
      </dgm:spPr>
      <dgm:t>
        <a:bodyPr/>
        <a:lstStyle/>
        <a:p>
          <a:r>
            <a:rPr lang="en-US" sz="900"/>
            <a:t>Simulant</a:t>
          </a:r>
        </a:p>
      </dgm:t>
    </dgm:pt>
    <dgm:pt modelId="{E65FE2C4-2E2B-744A-AF3F-20D57D8B95E3}" type="parTrans" cxnId="{CD9F9F84-FC47-1646-B18F-696C99D6605E}">
      <dgm:prSet custT="1"/>
      <dgm:spPr>
        <a:ln>
          <a:solidFill>
            <a:srgbClr val="EE7623"/>
          </a:solidFill>
        </a:ln>
      </dgm:spPr>
      <dgm:t>
        <a:bodyPr/>
        <a:lstStyle/>
        <a:p>
          <a:endParaRPr lang="en-US" sz="900"/>
        </a:p>
      </dgm:t>
    </dgm:pt>
    <dgm:pt modelId="{D622F84B-2626-3542-AF61-883DFC55DC48}" type="sibTrans" cxnId="{CD9F9F84-FC47-1646-B18F-696C99D6605E}">
      <dgm:prSet/>
      <dgm:spPr/>
      <dgm:t>
        <a:bodyPr/>
        <a:lstStyle/>
        <a:p>
          <a:endParaRPr lang="en-US"/>
        </a:p>
      </dgm:t>
    </dgm:pt>
    <dgm:pt modelId="{1658A53B-F65A-FA48-B572-E79399EFB3F6}">
      <dgm:prSet phldrT="[Text]" custT="1"/>
      <dgm:spPr>
        <a:solidFill>
          <a:srgbClr val="772F3F"/>
        </a:solidFill>
      </dgm:spPr>
      <dgm:t>
        <a:bodyPr/>
        <a:lstStyle/>
        <a:p>
          <a:r>
            <a:rPr lang="en-US" sz="900"/>
            <a:t>Visualizes particle position</a:t>
          </a:r>
        </a:p>
      </dgm:t>
    </dgm:pt>
    <dgm:pt modelId="{A1C89D7D-E125-2B4E-A5B4-840380B4A0B9}" type="parTrans" cxnId="{183B5B81-3E78-0D4A-95B8-CEF1CE576669}">
      <dgm:prSet custT="1"/>
      <dgm:spPr>
        <a:ln>
          <a:solidFill>
            <a:srgbClr val="772F3F"/>
          </a:solidFill>
        </a:ln>
      </dgm:spPr>
      <dgm:t>
        <a:bodyPr/>
        <a:lstStyle/>
        <a:p>
          <a:endParaRPr lang="en-US" sz="900"/>
        </a:p>
      </dgm:t>
    </dgm:pt>
    <dgm:pt modelId="{2FC7430E-121B-FA4C-83D2-C584FB89C11A}" type="sibTrans" cxnId="{183B5B81-3E78-0D4A-95B8-CEF1CE576669}">
      <dgm:prSet/>
      <dgm:spPr/>
      <dgm:t>
        <a:bodyPr/>
        <a:lstStyle/>
        <a:p>
          <a:endParaRPr lang="en-US"/>
        </a:p>
      </dgm:t>
    </dgm:pt>
    <dgm:pt modelId="{EC921F13-96DB-0242-BADC-079B62C75240}">
      <dgm:prSet phldrT="[Text]" custT="1"/>
      <dgm:spPr>
        <a:solidFill>
          <a:srgbClr val="772F3F"/>
        </a:solidFill>
      </dgm:spPr>
      <dgm:t>
        <a:bodyPr/>
        <a:lstStyle/>
        <a:p>
          <a:r>
            <a:rPr lang="en-US" sz="900"/>
            <a:t>Density similar to lunar dust</a:t>
          </a:r>
        </a:p>
      </dgm:t>
    </dgm:pt>
    <dgm:pt modelId="{804EEC47-2979-F64A-9958-7C1AD5C92C20}" type="parTrans" cxnId="{6EDDA111-2307-754F-AE49-1FCC0541FDA2}">
      <dgm:prSet custT="1"/>
      <dgm:spPr>
        <a:ln>
          <a:solidFill>
            <a:srgbClr val="772F3F"/>
          </a:solidFill>
        </a:ln>
      </dgm:spPr>
      <dgm:t>
        <a:bodyPr/>
        <a:lstStyle/>
        <a:p>
          <a:endParaRPr lang="en-US" sz="900"/>
        </a:p>
      </dgm:t>
    </dgm:pt>
    <dgm:pt modelId="{6608794A-C28D-0F44-BC09-16C209E07EE0}" type="sibTrans" cxnId="{6EDDA111-2307-754F-AE49-1FCC0541FDA2}">
      <dgm:prSet/>
      <dgm:spPr/>
      <dgm:t>
        <a:bodyPr/>
        <a:lstStyle/>
        <a:p>
          <a:endParaRPr lang="en-US"/>
        </a:p>
      </dgm:t>
    </dgm:pt>
    <dgm:pt modelId="{A8B44EB4-C825-8745-96D3-C3257957C7A1}">
      <dgm:prSet phldrT="[Text]" custT="1"/>
      <dgm:spPr>
        <a:solidFill>
          <a:srgbClr val="772F3F"/>
        </a:solidFill>
      </dgm:spPr>
      <dgm:t>
        <a:bodyPr/>
        <a:lstStyle/>
        <a:p>
          <a:r>
            <a:rPr lang="en-US" sz="900"/>
            <a:t>Simulates lunar dust behavior</a:t>
          </a:r>
        </a:p>
      </dgm:t>
    </dgm:pt>
    <dgm:pt modelId="{C61F939F-568E-C544-B49E-FD352B4C9E11}" type="parTrans" cxnId="{236135E9-6D33-A246-832F-7F2A7D5D1DEB}">
      <dgm:prSet custT="1"/>
      <dgm:spPr>
        <a:ln>
          <a:solidFill>
            <a:srgbClr val="772F3F"/>
          </a:solidFill>
        </a:ln>
      </dgm:spPr>
      <dgm:t>
        <a:bodyPr/>
        <a:lstStyle/>
        <a:p>
          <a:endParaRPr lang="en-US" sz="900"/>
        </a:p>
      </dgm:t>
    </dgm:pt>
    <dgm:pt modelId="{866677F1-4342-674F-892F-501AB279C57A}" type="sibTrans" cxnId="{236135E9-6D33-A246-832F-7F2A7D5D1DEB}">
      <dgm:prSet/>
      <dgm:spPr/>
      <dgm:t>
        <a:bodyPr/>
        <a:lstStyle/>
        <a:p>
          <a:endParaRPr lang="en-US"/>
        </a:p>
      </dgm:t>
    </dgm:pt>
    <dgm:pt modelId="{C04F3281-1FAE-C449-B4E3-9666BF37ECCB}" type="pres">
      <dgm:prSet presAssocID="{C487177F-C22F-2A44-9BBE-8C3EF0395F38}" presName="hierChild1" presStyleCnt="0">
        <dgm:presLayoutVars>
          <dgm:orgChart val="1"/>
          <dgm:chPref val="1"/>
          <dgm:dir/>
          <dgm:animOne val="branch"/>
          <dgm:animLvl val="lvl"/>
          <dgm:resizeHandles/>
        </dgm:presLayoutVars>
      </dgm:prSet>
      <dgm:spPr/>
    </dgm:pt>
    <dgm:pt modelId="{05B7781E-4227-A543-A9D1-5B494252D6FE}" type="pres">
      <dgm:prSet presAssocID="{13DFA652-59D2-C24A-8FC9-24A34DA9C93D}" presName="hierRoot1" presStyleCnt="0">
        <dgm:presLayoutVars>
          <dgm:hierBranch val="init"/>
        </dgm:presLayoutVars>
      </dgm:prSet>
      <dgm:spPr/>
    </dgm:pt>
    <dgm:pt modelId="{F0AE49E6-9985-E04D-A180-2EF47E6285B8}" type="pres">
      <dgm:prSet presAssocID="{13DFA652-59D2-C24A-8FC9-24A34DA9C93D}" presName="rootComposite1" presStyleCnt="0"/>
      <dgm:spPr/>
    </dgm:pt>
    <dgm:pt modelId="{DAA2BC1C-C5C9-F345-9575-0244D242D8AB}" type="pres">
      <dgm:prSet presAssocID="{13DFA652-59D2-C24A-8FC9-24A34DA9C93D}" presName="rootText1" presStyleLbl="node0" presStyleIdx="0" presStyleCnt="1">
        <dgm:presLayoutVars>
          <dgm:chPref val="3"/>
        </dgm:presLayoutVars>
      </dgm:prSet>
      <dgm:spPr/>
    </dgm:pt>
    <dgm:pt modelId="{ACF4B993-E632-9E4C-AFF8-9EDE89D48403}" type="pres">
      <dgm:prSet presAssocID="{13DFA652-59D2-C24A-8FC9-24A34DA9C93D}" presName="rootConnector1" presStyleLbl="node1" presStyleIdx="0" presStyleCnt="0"/>
      <dgm:spPr/>
    </dgm:pt>
    <dgm:pt modelId="{E02B36A5-D822-E146-8D32-3D48C9B088B6}" type="pres">
      <dgm:prSet presAssocID="{13DFA652-59D2-C24A-8FC9-24A34DA9C93D}" presName="hierChild2" presStyleCnt="0"/>
      <dgm:spPr/>
    </dgm:pt>
    <dgm:pt modelId="{FBC8C633-2C2B-3C40-B205-5257B2BC709C}" type="pres">
      <dgm:prSet presAssocID="{27037E9F-94C9-B44F-B574-28C85C1B5D5A}" presName="Name37" presStyleLbl="parChTrans1D2" presStyleIdx="0" presStyleCnt="2"/>
      <dgm:spPr/>
    </dgm:pt>
    <dgm:pt modelId="{068C0D04-12C3-5144-AC14-645BD5939320}" type="pres">
      <dgm:prSet presAssocID="{38FEED08-5C89-0C4A-BA7D-F2E908CFD7AA}" presName="hierRoot2" presStyleCnt="0">
        <dgm:presLayoutVars>
          <dgm:hierBranch val="init"/>
        </dgm:presLayoutVars>
      </dgm:prSet>
      <dgm:spPr/>
    </dgm:pt>
    <dgm:pt modelId="{33423D8F-A84D-1443-8A30-863D84C07AAC}" type="pres">
      <dgm:prSet presAssocID="{38FEED08-5C89-0C4A-BA7D-F2E908CFD7AA}" presName="rootComposite" presStyleCnt="0"/>
      <dgm:spPr/>
    </dgm:pt>
    <dgm:pt modelId="{1CD742CF-98EF-7249-BF20-98FD85D41EC8}" type="pres">
      <dgm:prSet presAssocID="{38FEED08-5C89-0C4A-BA7D-F2E908CFD7AA}" presName="rootText" presStyleLbl="node2" presStyleIdx="0" presStyleCnt="2">
        <dgm:presLayoutVars>
          <dgm:chPref val="3"/>
        </dgm:presLayoutVars>
      </dgm:prSet>
      <dgm:spPr/>
    </dgm:pt>
    <dgm:pt modelId="{2B126C21-8963-FD4F-98C4-415FFDB06AC3}" type="pres">
      <dgm:prSet presAssocID="{38FEED08-5C89-0C4A-BA7D-F2E908CFD7AA}" presName="rootConnector" presStyleLbl="node2" presStyleIdx="0" presStyleCnt="2"/>
      <dgm:spPr/>
    </dgm:pt>
    <dgm:pt modelId="{C25735F3-EDB8-444A-BE54-B2BF270214D4}" type="pres">
      <dgm:prSet presAssocID="{38FEED08-5C89-0C4A-BA7D-F2E908CFD7AA}" presName="hierChild4" presStyleCnt="0"/>
      <dgm:spPr/>
    </dgm:pt>
    <dgm:pt modelId="{06375639-6404-7D4A-887F-E736F0CDD9B8}" type="pres">
      <dgm:prSet presAssocID="{1FDB4D23-2CB9-EA4D-8D42-8BDD383FC888}" presName="Name37" presStyleLbl="parChTrans1D3" presStyleIdx="0" presStyleCnt="6"/>
      <dgm:spPr/>
    </dgm:pt>
    <dgm:pt modelId="{0F953BFD-3364-3F45-900D-0DD7379CD0BD}" type="pres">
      <dgm:prSet presAssocID="{C2767C13-7566-E248-960F-E33C30E19E42}" presName="hierRoot2" presStyleCnt="0">
        <dgm:presLayoutVars>
          <dgm:hierBranch val="init"/>
        </dgm:presLayoutVars>
      </dgm:prSet>
      <dgm:spPr/>
    </dgm:pt>
    <dgm:pt modelId="{EC1E6BA4-9CF4-8A4D-BB01-74A04BD38AE7}" type="pres">
      <dgm:prSet presAssocID="{C2767C13-7566-E248-960F-E33C30E19E42}" presName="rootComposite" presStyleCnt="0"/>
      <dgm:spPr/>
    </dgm:pt>
    <dgm:pt modelId="{E4F0180B-5984-4548-9FFD-2E1379D671DB}" type="pres">
      <dgm:prSet presAssocID="{C2767C13-7566-E248-960F-E33C30E19E42}" presName="rootText" presStyleLbl="node3" presStyleIdx="0" presStyleCnt="6">
        <dgm:presLayoutVars>
          <dgm:chPref val="3"/>
        </dgm:presLayoutVars>
      </dgm:prSet>
      <dgm:spPr/>
    </dgm:pt>
    <dgm:pt modelId="{B597403A-9BE5-724B-A810-8F736F143A2D}" type="pres">
      <dgm:prSet presAssocID="{C2767C13-7566-E248-960F-E33C30E19E42}" presName="rootConnector" presStyleLbl="node3" presStyleIdx="0" presStyleCnt="6"/>
      <dgm:spPr/>
    </dgm:pt>
    <dgm:pt modelId="{1FA3AC5A-D8FA-474A-AAB9-4AE98748E62E}" type="pres">
      <dgm:prSet presAssocID="{C2767C13-7566-E248-960F-E33C30E19E42}" presName="hierChild4" presStyleCnt="0"/>
      <dgm:spPr/>
    </dgm:pt>
    <dgm:pt modelId="{C55C37D2-2AB4-F344-A123-BF0CCD70D71A}" type="pres">
      <dgm:prSet presAssocID="{9AB3549C-EB9C-6147-8219-150DE31AC995}" presName="Name37" presStyleLbl="parChTrans1D4" presStyleIdx="0" presStyleCnt="27"/>
      <dgm:spPr/>
    </dgm:pt>
    <dgm:pt modelId="{F3DEB9B6-F9A1-B048-98E5-0E4C39F6AB7F}" type="pres">
      <dgm:prSet presAssocID="{BC9F1497-E50F-D24E-B3F2-2476F2F6D5AC}" presName="hierRoot2" presStyleCnt="0">
        <dgm:presLayoutVars>
          <dgm:hierBranch val="init"/>
        </dgm:presLayoutVars>
      </dgm:prSet>
      <dgm:spPr/>
    </dgm:pt>
    <dgm:pt modelId="{73066D49-B3B7-ED48-841A-0A247A936107}" type="pres">
      <dgm:prSet presAssocID="{BC9F1497-E50F-D24E-B3F2-2476F2F6D5AC}" presName="rootComposite" presStyleCnt="0"/>
      <dgm:spPr/>
    </dgm:pt>
    <dgm:pt modelId="{64B08DC5-0D95-364A-BF72-4A5878CB2B4B}" type="pres">
      <dgm:prSet presAssocID="{BC9F1497-E50F-D24E-B3F2-2476F2F6D5AC}" presName="rootText" presStyleLbl="node4" presStyleIdx="0" presStyleCnt="27">
        <dgm:presLayoutVars>
          <dgm:chPref val="3"/>
        </dgm:presLayoutVars>
      </dgm:prSet>
      <dgm:spPr/>
    </dgm:pt>
    <dgm:pt modelId="{96D913AE-2A41-8D40-8461-9F1498D56345}" type="pres">
      <dgm:prSet presAssocID="{BC9F1497-E50F-D24E-B3F2-2476F2F6D5AC}" presName="rootConnector" presStyleLbl="node4" presStyleIdx="0" presStyleCnt="27"/>
      <dgm:spPr/>
    </dgm:pt>
    <dgm:pt modelId="{A5B7388A-7BEB-FD4D-B908-5861C6709AF1}" type="pres">
      <dgm:prSet presAssocID="{BC9F1497-E50F-D24E-B3F2-2476F2F6D5AC}" presName="hierChild4" presStyleCnt="0"/>
      <dgm:spPr/>
    </dgm:pt>
    <dgm:pt modelId="{D4FEFE9D-4F14-0345-8C82-04799A9978D1}" type="pres">
      <dgm:prSet presAssocID="{3D54E4E1-CB52-D14F-9A39-B6EE134BA9DD}" presName="Name37" presStyleLbl="parChTrans1D4" presStyleIdx="1" presStyleCnt="27"/>
      <dgm:spPr/>
    </dgm:pt>
    <dgm:pt modelId="{B5EFDFBC-113B-7C46-9F81-88B080D3A39B}" type="pres">
      <dgm:prSet presAssocID="{C5CE4FCE-4E89-654A-B6F9-35C271D4E5D8}" presName="hierRoot2" presStyleCnt="0">
        <dgm:presLayoutVars>
          <dgm:hierBranch val="init"/>
        </dgm:presLayoutVars>
      </dgm:prSet>
      <dgm:spPr/>
    </dgm:pt>
    <dgm:pt modelId="{FE132B07-7057-4E44-A73D-5ECD80DCF2EB}" type="pres">
      <dgm:prSet presAssocID="{C5CE4FCE-4E89-654A-B6F9-35C271D4E5D8}" presName="rootComposite" presStyleCnt="0"/>
      <dgm:spPr/>
    </dgm:pt>
    <dgm:pt modelId="{0EF2EFF3-D697-FC4D-BF81-AD973424933F}" type="pres">
      <dgm:prSet presAssocID="{C5CE4FCE-4E89-654A-B6F9-35C271D4E5D8}" presName="rootText" presStyleLbl="node4" presStyleIdx="1" presStyleCnt="27">
        <dgm:presLayoutVars>
          <dgm:chPref val="3"/>
        </dgm:presLayoutVars>
      </dgm:prSet>
      <dgm:spPr/>
    </dgm:pt>
    <dgm:pt modelId="{19339B7D-B1A7-F54C-A15F-17489F9D1B1C}" type="pres">
      <dgm:prSet presAssocID="{C5CE4FCE-4E89-654A-B6F9-35C271D4E5D8}" presName="rootConnector" presStyleLbl="node4" presStyleIdx="1" presStyleCnt="27"/>
      <dgm:spPr/>
    </dgm:pt>
    <dgm:pt modelId="{1AF42DB2-E65B-8F47-9011-D7FE8A8077E1}" type="pres">
      <dgm:prSet presAssocID="{C5CE4FCE-4E89-654A-B6F9-35C271D4E5D8}" presName="hierChild4" presStyleCnt="0"/>
      <dgm:spPr/>
    </dgm:pt>
    <dgm:pt modelId="{EF3A1F57-D57F-6C4C-9DBC-2FCE8E8B6180}" type="pres">
      <dgm:prSet presAssocID="{C8F01AA0-31D9-3D41-A115-9A238EFBB682}" presName="Name37" presStyleLbl="parChTrans1D4" presStyleIdx="2" presStyleCnt="27"/>
      <dgm:spPr/>
    </dgm:pt>
    <dgm:pt modelId="{C0BC687F-9584-4A48-BAC2-3B95CF3123B5}" type="pres">
      <dgm:prSet presAssocID="{0C8FC354-21BA-C04C-ADB3-801C93B04328}" presName="hierRoot2" presStyleCnt="0">
        <dgm:presLayoutVars>
          <dgm:hierBranch val="init"/>
        </dgm:presLayoutVars>
      </dgm:prSet>
      <dgm:spPr/>
    </dgm:pt>
    <dgm:pt modelId="{6132E7D6-9A6B-1F4F-A03A-229AEB37CEE2}" type="pres">
      <dgm:prSet presAssocID="{0C8FC354-21BA-C04C-ADB3-801C93B04328}" presName="rootComposite" presStyleCnt="0"/>
      <dgm:spPr/>
    </dgm:pt>
    <dgm:pt modelId="{88B1D605-871A-3843-8A01-01439CD1D438}" type="pres">
      <dgm:prSet presAssocID="{0C8FC354-21BA-C04C-ADB3-801C93B04328}" presName="rootText" presStyleLbl="node4" presStyleIdx="2" presStyleCnt="27">
        <dgm:presLayoutVars>
          <dgm:chPref val="3"/>
        </dgm:presLayoutVars>
      </dgm:prSet>
      <dgm:spPr/>
    </dgm:pt>
    <dgm:pt modelId="{67E948F9-A738-404F-810F-9120034ED889}" type="pres">
      <dgm:prSet presAssocID="{0C8FC354-21BA-C04C-ADB3-801C93B04328}" presName="rootConnector" presStyleLbl="node4" presStyleIdx="2" presStyleCnt="27"/>
      <dgm:spPr/>
    </dgm:pt>
    <dgm:pt modelId="{1D758BA5-1A94-A848-83CB-0935E2B861EC}" type="pres">
      <dgm:prSet presAssocID="{0C8FC354-21BA-C04C-ADB3-801C93B04328}" presName="hierChild4" presStyleCnt="0"/>
      <dgm:spPr/>
    </dgm:pt>
    <dgm:pt modelId="{58CC00DB-D295-C44B-B706-984CBFDD72AC}" type="pres">
      <dgm:prSet presAssocID="{0C8FC354-21BA-C04C-ADB3-801C93B04328}" presName="hierChild5" presStyleCnt="0"/>
      <dgm:spPr/>
    </dgm:pt>
    <dgm:pt modelId="{6B6C4366-F8A3-174D-BCE1-E94BBAFED8B8}" type="pres">
      <dgm:prSet presAssocID="{240F00CF-2713-2F41-B36D-BE80378DCCF3}" presName="Name37" presStyleLbl="parChTrans1D4" presStyleIdx="3" presStyleCnt="27"/>
      <dgm:spPr/>
    </dgm:pt>
    <dgm:pt modelId="{609C6976-BA3C-854A-9EA5-189E16344FAD}" type="pres">
      <dgm:prSet presAssocID="{FE17AFC9-BBDE-EB45-B527-7209D16FE1F5}" presName="hierRoot2" presStyleCnt="0">
        <dgm:presLayoutVars>
          <dgm:hierBranch val="init"/>
        </dgm:presLayoutVars>
      </dgm:prSet>
      <dgm:spPr/>
    </dgm:pt>
    <dgm:pt modelId="{E97F5805-F977-BC4F-BBB9-FAA4E10DC894}" type="pres">
      <dgm:prSet presAssocID="{FE17AFC9-BBDE-EB45-B527-7209D16FE1F5}" presName="rootComposite" presStyleCnt="0"/>
      <dgm:spPr/>
    </dgm:pt>
    <dgm:pt modelId="{3CD2EE95-A8B5-D14C-9728-01E049359466}" type="pres">
      <dgm:prSet presAssocID="{FE17AFC9-BBDE-EB45-B527-7209D16FE1F5}" presName="rootText" presStyleLbl="node4" presStyleIdx="3" presStyleCnt="27">
        <dgm:presLayoutVars>
          <dgm:chPref val="3"/>
        </dgm:presLayoutVars>
      </dgm:prSet>
      <dgm:spPr/>
    </dgm:pt>
    <dgm:pt modelId="{73BAD9AB-1E46-664D-BFC9-AFC51C5788F2}" type="pres">
      <dgm:prSet presAssocID="{FE17AFC9-BBDE-EB45-B527-7209D16FE1F5}" presName="rootConnector" presStyleLbl="node4" presStyleIdx="3" presStyleCnt="27"/>
      <dgm:spPr/>
    </dgm:pt>
    <dgm:pt modelId="{E9FAB73C-1368-7D45-A490-E8A9A96F4C2A}" type="pres">
      <dgm:prSet presAssocID="{FE17AFC9-BBDE-EB45-B527-7209D16FE1F5}" presName="hierChild4" presStyleCnt="0"/>
      <dgm:spPr/>
    </dgm:pt>
    <dgm:pt modelId="{6A16B4F4-7658-4B4E-93E7-CD9225D1DF6C}" type="pres">
      <dgm:prSet presAssocID="{FE17AFC9-BBDE-EB45-B527-7209D16FE1F5}" presName="hierChild5" presStyleCnt="0"/>
      <dgm:spPr/>
    </dgm:pt>
    <dgm:pt modelId="{2A212E33-8C7D-0E41-B33A-14962C84E14C}" type="pres">
      <dgm:prSet presAssocID="{C5CE4FCE-4E89-654A-B6F9-35C271D4E5D8}" presName="hierChild5" presStyleCnt="0"/>
      <dgm:spPr/>
    </dgm:pt>
    <dgm:pt modelId="{5E0D8265-DE23-0045-9F5E-1526DA177876}" type="pres">
      <dgm:prSet presAssocID="{AEEA7841-819C-5444-B468-D8B2230AE5D6}" presName="Name37" presStyleLbl="parChTrans1D4" presStyleIdx="4" presStyleCnt="27"/>
      <dgm:spPr/>
    </dgm:pt>
    <dgm:pt modelId="{8EC016CB-D450-5148-94C6-29890358F712}" type="pres">
      <dgm:prSet presAssocID="{F4E01027-C1D8-C54B-B412-8612FEE1809D}" presName="hierRoot2" presStyleCnt="0">
        <dgm:presLayoutVars>
          <dgm:hierBranch val="init"/>
        </dgm:presLayoutVars>
      </dgm:prSet>
      <dgm:spPr/>
    </dgm:pt>
    <dgm:pt modelId="{B50D5C65-B09A-5845-BB52-2C8DFA1312F2}" type="pres">
      <dgm:prSet presAssocID="{F4E01027-C1D8-C54B-B412-8612FEE1809D}" presName="rootComposite" presStyleCnt="0"/>
      <dgm:spPr/>
    </dgm:pt>
    <dgm:pt modelId="{B8686739-16F8-DE4E-B12F-CBC978CC8C39}" type="pres">
      <dgm:prSet presAssocID="{F4E01027-C1D8-C54B-B412-8612FEE1809D}" presName="rootText" presStyleLbl="node4" presStyleIdx="4" presStyleCnt="27">
        <dgm:presLayoutVars>
          <dgm:chPref val="3"/>
        </dgm:presLayoutVars>
      </dgm:prSet>
      <dgm:spPr/>
    </dgm:pt>
    <dgm:pt modelId="{61D04E5D-3748-A944-B494-9A3F03843AB0}" type="pres">
      <dgm:prSet presAssocID="{F4E01027-C1D8-C54B-B412-8612FEE1809D}" presName="rootConnector" presStyleLbl="node4" presStyleIdx="4" presStyleCnt="27"/>
      <dgm:spPr/>
    </dgm:pt>
    <dgm:pt modelId="{38B566D4-99C5-C74F-9A38-281BC6F18B0E}" type="pres">
      <dgm:prSet presAssocID="{F4E01027-C1D8-C54B-B412-8612FEE1809D}" presName="hierChild4" presStyleCnt="0"/>
      <dgm:spPr/>
    </dgm:pt>
    <dgm:pt modelId="{55BC0D6F-C2FB-984F-AEBE-ADA71A948F06}" type="pres">
      <dgm:prSet presAssocID="{516E0687-A45E-8445-A073-581EEF63F842}" presName="Name37" presStyleLbl="parChTrans1D4" presStyleIdx="5" presStyleCnt="27"/>
      <dgm:spPr/>
    </dgm:pt>
    <dgm:pt modelId="{B58040DE-85AC-5148-AD5F-C5E80EAB65CA}" type="pres">
      <dgm:prSet presAssocID="{6FB5FF4B-AA0D-DC41-80B8-D3E013794E67}" presName="hierRoot2" presStyleCnt="0">
        <dgm:presLayoutVars>
          <dgm:hierBranch val="init"/>
        </dgm:presLayoutVars>
      </dgm:prSet>
      <dgm:spPr/>
    </dgm:pt>
    <dgm:pt modelId="{5337453D-A6AB-B642-AFC0-6B8D97A5047D}" type="pres">
      <dgm:prSet presAssocID="{6FB5FF4B-AA0D-DC41-80B8-D3E013794E67}" presName="rootComposite" presStyleCnt="0"/>
      <dgm:spPr/>
    </dgm:pt>
    <dgm:pt modelId="{70882EDB-38C8-9B4E-8F36-6155292C4C8E}" type="pres">
      <dgm:prSet presAssocID="{6FB5FF4B-AA0D-DC41-80B8-D3E013794E67}" presName="rootText" presStyleLbl="node4" presStyleIdx="5" presStyleCnt="27">
        <dgm:presLayoutVars>
          <dgm:chPref val="3"/>
        </dgm:presLayoutVars>
      </dgm:prSet>
      <dgm:spPr/>
    </dgm:pt>
    <dgm:pt modelId="{C55B639D-165B-494F-BD36-393F4B630F95}" type="pres">
      <dgm:prSet presAssocID="{6FB5FF4B-AA0D-DC41-80B8-D3E013794E67}" presName="rootConnector" presStyleLbl="node4" presStyleIdx="5" presStyleCnt="27"/>
      <dgm:spPr/>
    </dgm:pt>
    <dgm:pt modelId="{F957103F-AEAA-6E4F-AB44-70DC02C97C7B}" type="pres">
      <dgm:prSet presAssocID="{6FB5FF4B-AA0D-DC41-80B8-D3E013794E67}" presName="hierChild4" presStyleCnt="0"/>
      <dgm:spPr/>
    </dgm:pt>
    <dgm:pt modelId="{393FB24F-4453-3546-B819-7DFE62D21D8F}" type="pres">
      <dgm:prSet presAssocID="{6FB5FF4B-AA0D-DC41-80B8-D3E013794E67}" presName="hierChild5" presStyleCnt="0"/>
      <dgm:spPr/>
    </dgm:pt>
    <dgm:pt modelId="{C700E72F-5299-744F-8092-D6C6BC9052B7}" type="pres">
      <dgm:prSet presAssocID="{06F6EFD8-283D-A348-AE8F-8A30DBFCAD27}" presName="Name37" presStyleLbl="parChTrans1D4" presStyleIdx="6" presStyleCnt="27"/>
      <dgm:spPr/>
    </dgm:pt>
    <dgm:pt modelId="{A698B5A5-32E4-3A48-AC1E-945C59352263}" type="pres">
      <dgm:prSet presAssocID="{6DA9255D-2A70-3D4C-B95F-E4ABCB887810}" presName="hierRoot2" presStyleCnt="0">
        <dgm:presLayoutVars>
          <dgm:hierBranch val="init"/>
        </dgm:presLayoutVars>
      </dgm:prSet>
      <dgm:spPr/>
    </dgm:pt>
    <dgm:pt modelId="{9BC4DA90-6EBA-F848-94E9-1F3D2A3062EE}" type="pres">
      <dgm:prSet presAssocID="{6DA9255D-2A70-3D4C-B95F-E4ABCB887810}" presName="rootComposite" presStyleCnt="0"/>
      <dgm:spPr/>
    </dgm:pt>
    <dgm:pt modelId="{C24A017A-883E-624B-8FB2-C135F85E2861}" type="pres">
      <dgm:prSet presAssocID="{6DA9255D-2A70-3D4C-B95F-E4ABCB887810}" presName="rootText" presStyleLbl="node4" presStyleIdx="6" presStyleCnt="27">
        <dgm:presLayoutVars>
          <dgm:chPref val="3"/>
        </dgm:presLayoutVars>
      </dgm:prSet>
      <dgm:spPr/>
    </dgm:pt>
    <dgm:pt modelId="{A1797F7D-0E4A-CD4A-A80C-D7AC3FA9AF39}" type="pres">
      <dgm:prSet presAssocID="{6DA9255D-2A70-3D4C-B95F-E4ABCB887810}" presName="rootConnector" presStyleLbl="node4" presStyleIdx="6" presStyleCnt="27"/>
      <dgm:spPr/>
    </dgm:pt>
    <dgm:pt modelId="{9EBE2783-1567-3041-832C-02ED83CE3311}" type="pres">
      <dgm:prSet presAssocID="{6DA9255D-2A70-3D4C-B95F-E4ABCB887810}" presName="hierChild4" presStyleCnt="0"/>
      <dgm:spPr/>
    </dgm:pt>
    <dgm:pt modelId="{25CA52AB-7F0B-644A-9E5C-CE85C431B524}" type="pres">
      <dgm:prSet presAssocID="{6DA9255D-2A70-3D4C-B95F-E4ABCB887810}" presName="hierChild5" presStyleCnt="0"/>
      <dgm:spPr/>
    </dgm:pt>
    <dgm:pt modelId="{B9979999-A71B-454D-A711-D3DBA6686674}" type="pres">
      <dgm:prSet presAssocID="{F4E01027-C1D8-C54B-B412-8612FEE1809D}" presName="hierChild5" presStyleCnt="0"/>
      <dgm:spPr/>
    </dgm:pt>
    <dgm:pt modelId="{CFB42155-8205-6D44-83F1-6144B080F75E}" type="pres">
      <dgm:prSet presAssocID="{93265DA2-CE83-2D4B-8220-CE459A37066F}" presName="Name37" presStyleLbl="parChTrans1D4" presStyleIdx="7" presStyleCnt="27"/>
      <dgm:spPr/>
    </dgm:pt>
    <dgm:pt modelId="{D1F833B1-58C6-7646-A6A0-D212A37A3020}" type="pres">
      <dgm:prSet presAssocID="{B38A8FE6-65EF-B441-ABDB-2746113CD3A8}" presName="hierRoot2" presStyleCnt="0">
        <dgm:presLayoutVars>
          <dgm:hierBranch val="init"/>
        </dgm:presLayoutVars>
      </dgm:prSet>
      <dgm:spPr/>
    </dgm:pt>
    <dgm:pt modelId="{7B1067AE-0F0C-7A4E-AC21-D9124F1E8D1D}" type="pres">
      <dgm:prSet presAssocID="{B38A8FE6-65EF-B441-ABDB-2746113CD3A8}" presName="rootComposite" presStyleCnt="0"/>
      <dgm:spPr/>
    </dgm:pt>
    <dgm:pt modelId="{1C4A34C1-6FBD-2647-BB79-111CF753AEFD}" type="pres">
      <dgm:prSet presAssocID="{B38A8FE6-65EF-B441-ABDB-2746113CD3A8}" presName="rootText" presStyleLbl="node4" presStyleIdx="7" presStyleCnt="27">
        <dgm:presLayoutVars>
          <dgm:chPref val="3"/>
        </dgm:presLayoutVars>
      </dgm:prSet>
      <dgm:spPr/>
    </dgm:pt>
    <dgm:pt modelId="{A3056FC7-D30C-B542-A298-23A3C5E947DF}" type="pres">
      <dgm:prSet presAssocID="{B38A8FE6-65EF-B441-ABDB-2746113CD3A8}" presName="rootConnector" presStyleLbl="node4" presStyleIdx="7" presStyleCnt="27"/>
      <dgm:spPr/>
    </dgm:pt>
    <dgm:pt modelId="{D01D298D-5A24-FE4D-8B03-1EAC061DDBC3}" type="pres">
      <dgm:prSet presAssocID="{B38A8FE6-65EF-B441-ABDB-2746113CD3A8}" presName="hierChild4" presStyleCnt="0"/>
      <dgm:spPr/>
    </dgm:pt>
    <dgm:pt modelId="{C00A7576-FC2B-F64F-A03B-677FAEA0DDB8}" type="pres">
      <dgm:prSet presAssocID="{7A2EDC8D-AAB8-E24A-9BAF-11140A14B67E}" presName="Name37" presStyleLbl="parChTrans1D4" presStyleIdx="8" presStyleCnt="27"/>
      <dgm:spPr/>
    </dgm:pt>
    <dgm:pt modelId="{1796C457-9CA9-7E47-B5B1-CD80FC79193E}" type="pres">
      <dgm:prSet presAssocID="{4B2B3C16-C4EA-E548-8B7E-E250B9567E05}" presName="hierRoot2" presStyleCnt="0">
        <dgm:presLayoutVars>
          <dgm:hierBranch val="init"/>
        </dgm:presLayoutVars>
      </dgm:prSet>
      <dgm:spPr/>
    </dgm:pt>
    <dgm:pt modelId="{F9B3A43B-ABD1-5D40-9476-44D9422BC02D}" type="pres">
      <dgm:prSet presAssocID="{4B2B3C16-C4EA-E548-8B7E-E250B9567E05}" presName="rootComposite" presStyleCnt="0"/>
      <dgm:spPr/>
    </dgm:pt>
    <dgm:pt modelId="{9AF7768F-D018-8341-8887-A4971BC8F6E7}" type="pres">
      <dgm:prSet presAssocID="{4B2B3C16-C4EA-E548-8B7E-E250B9567E05}" presName="rootText" presStyleLbl="node4" presStyleIdx="8" presStyleCnt="27" custScaleY="161284">
        <dgm:presLayoutVars>
          <dgm:chPref val="3"/>
        </dgm:presLayoutVars>
      </dgm:prSet>
      <dgm:spPr/>
    </dgm:pt>
    <dgm:pt modelId="{E8FD6C33-8786-8A4E-8D97-12304911C625}" type="pres">
      <dgm:prSet presAssocID="{4B2B3C16-C4EA-E548-8B7E-E250B9567E05}" presName="rootConnector" presStyleLbl="node4" presStyleIdx="8" presStyleCnt="27"/>
      <dgm:spPr/>
    </dgm:pt>
    <dgm:pt modelId="{89D975AC-49B2-CE44-A5C8-DDE8703260A7}" type="pres">
      <dgm:prSet presAssocID="{4B2B3C16-C4EA-E548-8B7E-E250B9567E05}" presName="hierChild4" presStyleCnt="0"/>
      <dgm:spPr/>
    </dgm:pt>
    <dgm:pt modelId="{7E12509E-5802-6045-BAF6-0BA192951787}" type="pres">
      <dgm:prSet presAssocID="{4B2B3C16-C4EA-E548-8B7E-E250B9567E05}" presName="hierChild5" presStyleCnt="0"/>
      <dgm:spPr/>
    </dgm:pt>
    <dgm:pt modelId="{3F6499F3-A4FF-9846-95BF-021B412056E2}" type="pres">
      <dgm:prSet presAssocID="{B38A8FE6-65EF-B441-ABDB-2746113CD3A8}" presName="hierChild5" presStyleCnt="0"/>
      <dgm:spPr/>
    </dgm:pt>
    <dgm:pt modelId="{539901B7-39AA-4F4A-A321-1CF54B432D6D}" type="pres">
      <dgm:prSet presAssocID="{BC9F1497-E50F-D24E-B3F2-2476F2F6D5AC}" presName="hierChild5" presStyleCnt="0"/>
      <dgm:spPr/>
    </dgm:pt>
    <dgm:pt modelId="{6893C9D4-4DA8-4246-8A92-CC2B289FA3CF}" type="pres">
      <dgm:prSet presAssocID="{C2767C13-7566-E248-960F-E33C30E19E42}" presName="hierChild5" presStyleCnt="0"/>
      <dgm:spPr/>
    </dgm:pt>
    <dgm:pt modelId="{9D80B086-48A8-B74D-8C90-0D543BDCF2E7}" type="pres">
      <dgm:prSet presAssocID="{2C0B4502-2825-364E-B869-4452A3395387}" presName="Name37" presStyleLbl="parChTrans1D3" presStyleIdx="1" presStyleCnt="6"/>
      <dgm:spPr/>
    </dgm:pt>
    <dgm:pt modelId="{F2534CF9-A19D-B049-B5AC-7CFB0F366403}" type="pres">
      <dgm:prSet presAssocID="{FE8C701D-E0AD-F043-B5CB-DEB2F048D4AE}" presName="hierRoot2" presStyleCnt="0">
        <dgm:presLayoutVars>
          <dgm:hierBranch val="init"/>
        </dgm:presLayoutVars>
      </dgm:prSet>
      <dgm:spPr/>
    </dgm:pt>
    <dgm:pt modelId="{6064D0B9-E502-684C-A6A7-3151BD4401CD}" type="pres">
      <dgm:prSet presAssocID="{FE8C701D-E0AD-F043-B5CB-DEB2F048D4AE}" presName="rootComposite" presStyleCnt="0"/>
      <dgm:spPr/>
    </dgm:pt>
    <dgm:pt modelId="{65E90DA7-6FC3-2D4A-BA80-09C9B2DC9C96}" type="pres">
      <dgm:prSet presAssocID="{FE8C701D-E0AD-F043-B5CB-DEB2F048D4AE}" presName="rootText" presStyleLbl="node3" presStyleIdx="1" presStyleCnt="6">
        <dgm:presLayoutVars>
          <dgm:chPref val="3"/>
        </dgm:presLayoutVars>
      </dgm:prSet>
      <dgm:spPr/>
    </dgm:pt>
    <dgm:pt modelId="{C6CF79C0-9735-284A-BA9B-090A0CB44731}" type="pres">
      <dgm:prSet presAssocID="{FE8C701D-E0AD-F043-B5CB-DEB2F048D4AE}" presName="rootConnector" presStyleLbl="node3" presStyleIdx="1" presStyleCnt="6"/>
      <dgm:spPr/>
    </dgm:pt>
    <dgm:pt modelId="{23BAC18F-71C2-E746-9E35-543A7A88945E}" type="pres">
      <dgm:prSet presAssocID="{FE8C701D-E0AD-F043-B5CB-DEB2F048D4AE}" presName="hierChild4" presStyleCnt="0"/>
      <dgm:spPr/>
    </dgm:pt>
    <dgm:pt modelId="{2CDEA441-16E3-AF4A-A034-FED049D14CBF}" type="pres">
      <dgm:prSet presAssocID="{EF5EB37A-BF50-D940-93C2-99B5C36B7FDD}" presName="Name37" presStyleLbl="parChTrans1D4" presStyleIdx="9" presStyleCnt="27"/>
      <dgm:spPr/>
    </dgm:pt>
    <dgm:pt modelId="{00504AD1-56B0-F640-8ACD-5D5E5472668B}" type="pres">
      <dgm:prSet presAssocID="{1A3E1B78-48B1-B345-9EB8-1AD585C865D1}" presName="hierRoot2" presStyleCnt="0">
        <dgm:presLayoutVars>
          <dgm:hierBranch val="init"/>
        </dgm:presLayoutVars>
      </dgm:prSet>
      <dgm:spPr/>
    </dgm:pt>
    <dgm:pt modelId="{5C741939-CDF6-0E4D-99DD-BA6C231EC3B6}" type="pres">
      <dgm:prSet presAssocID="{1A3E1B78-48B1-B345-9EB8-1AD585C865D1}" presName="rootComposite" presStyleCnt="0"/>
      <dgm:spPr/>
    </dgm:pt>
    <dgm:pt modelId="{2C0425CD-48CF-A145-A015-A2D09E70F626}" type="pres">
      <dgm:prSet presAssocID="{1A3E1B78-48B1-B345-9EB8-1AD585C865D1}" presName="rootText" presStyleLbl="node4" presStyleIdx="9" presStyleCnt="27">
        <dgm:presLayoutVars>
          <dgm:chPref val="3"/>
        </dgm:presLayoutVars>
      </dgm:prSet>
      <dgm:spPr/>
    </dgm:pt>
    <dgm:pt modelId="{E3C7A20A-7451-7F4C-A3DF-19BD06D7319A}" type="pres">
      <dgm:prSet presAssocID="{1A3E1B78-48B1-B345-9EB8-1AD585C865D1}" presName="rootConnector" presStyleLbl="node4" presStyleIdx="9" presStyleCnt="27"/>
      <dgm:spPr/>
    </dgm:pt>
    <dgm:pt modelId="{9738ADB4-524A-8944-86E9-6FA27B0DFDCC}" type="pres">
      <dgm:prSet presAssocID="{1A3E1B78-48B1-B345-9EB8-1AD585C865D1}" presName="hierChild4" presStyleCnt="0"/>
      <dgm:spPr/>
    </dgm:pt>
    <dgm:pt modelId="{25958169-6084-894E-91C4-F05D2181C5C3}" type="pres">
      <dgm:prSet presAssocID="{38D97B53-9A1E-D347-A4DB-AC2D76BCF104}" presName="Name37" presStyleLbl="parChTrans1D4" presStyleIdx="10" presStyleCnt="27"/>
      <dgm:spPr/>
    </dgm:pt>
    <dgm:pt modelId="{A5EF914F-546C-0D45-8A87-C0DD84E2A98B}" type="pres">
      <dgm:prSet presAssocID="{DB61A051-FC36-4741-865D-075C2EF998FD}" presName="hierRoot2" presStyleCnt="0">
        <dgm:presLayoutVars>
          <dgm:hierBranch val="init"/>
        </dgm:presLayoutVars>
      </dgm:prSet>
      <dgm:spPr/>
    </dgm:pt>
    <dgm:pt modelId="{C95FDD96-E854-9C47-82C7-DD86A575F070}" type="pres">
      <dgm:prSet presAssocID="{DB61A051-FC36-4741-865D-075C2EF998FD}" presName="rootComposite" presStyleCnt="0"/>
      <dgm:spPr/>
    </dgm:pt>
    <dgm:pt modelId="{CDB7C713-9C44-4B4E-B881-6BCF0B268AAE}" type="pres">
      <dgm:prSet presAssocID="{DB61A051-FC36-4741-865D-075C2EF998FD}" presName="rootText" presStyleLbl="node4" presStyleIdx="10" presStyleCnt="27">
        <dgm:presLayoutVars>
          <dgm:chPref val="3"/>
        </dgm:presLayoutVars>
      </dgm:prSet>
      <dgm:spPr/>
    </dgm:pt>
    <dgm:pt modelId="{4B0EDB5C-7816-8C45-97B0-8DA39D7C84A1}" type="pres">
      <dgm:prSet presAssocID="{DB61A051-FC36-4741-865D-075C2EF998FD}" presName="rootConnector" presStyleLbl="node4" presStyleIdx="10" presStyleCnt="27"/>
      <dgm:spPr/>
    </dgm:pt>
    <dgm:pt modelId="{56D8D23E-5A14-1B4E-887B-A1495A363801}" type="pres">
      <dgm:prSet presAssocID="{DB61A051-FC36-4741-865D-075C2EF998FD}" presName="hierChild4" presStyleCnt="0"/>
      <dgm:spPr/>
    </dgm:pt>
    <dgm:pt modelId="{13B1F3B0-2DC4-6244-B509-AA32F3953C9D}" type="pres">
      <dgm:prSet presAssocID="{DB61A051-FC36-4741-865D-075C2EF998FD}" presName="hierChild5" presStyleCnt="0"/>
      <dgm:spPr/>
    </dgm:pt>
    <dgm:pt modelId="{D61FEB5B-B9A6-0C4A-81C2-D7B9F2017B34}" type="pres">
      <dgm:prSet presAssocID="{D1FC4151-F7FB-B74F-BCB0-3D46E766C3FC}" presName="Name37" presStyleLbl="parChTrans1D4" presStyleIdx="11" presStyleCnt="27"/>
      <dgm:spPr/>
    </dgm:pt>
    <dgm:pt modelId="{3208343A-5B1F-C444-8C46-7966BEB1445D}" type="pres">
      <dgm:prSet presAssocID="{053E43BB-7358-F445-BA3E-5241BE4D3F9A}" presName="hierRoot2" presStyleCnt="0">
        <dgm:presLayoutVars>
          <dgm:hierBranch val="init"/>
        </dgm:presLayoutVars>
      </dgm:prSet>
      <dgm:spPr/>
    </dgm:pt>
    <dgm:pt modelId="{030D51D7-A03C-AA46-874F-8B06A7EF8FA0}" type="pres">
      <dgm:prSet presAssocID="{053E43BB-7358-F445-BA3E-5241BE4D3F9A}" presName="rootComposite" presStyleCnt="0"/>
      <dgm:spPr/>
    </dgm:pt>
    <dgm:pt modelId="{EF1DE688-259E-CF4E-B6C5-FFD486FD365B}" type="pres">
      <dgm:prSet presAssocID="{053E43BB-7358-F445-BA3E-5241BE4D3F9A}" presName="rootText" presStyleLbl="node4" presStyleIdx="11" presStyleCnt="27">
        <dgm:presLayoutVars>
          <dgm:chPref val="3"/>
        </dgm:presLayoutVars>
      </dgm:prSet>
      <dgm:spPr/>
    </dgm:pt>
    <dgm:pt modelId="{7079ABAB-32F6-B54C-B401-2FD5CC9B11DB}" type="pres">
      <dgm:prSet presAssocID="{053E43BB-7358-F445-BA3E-5241BE4D3F9A}" presName="rootConnector" presStyleLbl="node4" presStyleIdx="11" presStyleCnt="27"/>
      <dgm:spPr/>
    </dgm:pt>
    <dgm:pt modelId="{C990E5E7-E3D5-2446-A85E-979DFF81329C}" type="pres">
      <dgm:prSet presAssocID="{053E43BB-7358-F445-BA3E-5241BE4D3F9A}" presName="hierChild4" presStyleCnt="0"/>
      <dgm:spPr/>
    </dgm:pt>
    <dgm:pt modelId="{1A35547B-C658-224F-967B-3EDA3BDBC38B}" type="pres">
      <dgm:prSet presAssocID="{053E43BB-7358-F445-BA3E-5241BE4D3F9A}" presName="hierChild5" presStyleCnt="0"/>
      <dgm:spPr/>
    </dgm:pt>
    <dgm:pt modelId="{F9FA27B0-69DD-B24A-983E-D3ADFE948BFA}" type="pres">
      <dgm:prSet presAssocID="{1A3E1B78-48B1-B345-9EB8-1AD585C865D1}" presName="hierChild5" presStyleCnt="0"/>
      <dgm:spPr/>
    </dgm:pt>
    <dgm:pt modelId="{E25AB43F-9EB3-A347-8652-715790AFED46}" type="pres">
      <dgm:prSet presAssocID="{DCEEC2C6-275B-FB42-97AC-E6E142F71A1D}" presName="Name37" presStyleLbl="parChTrans1D4" presStyleIdx="12" presStyleCnt="27"/>
      <dgm:spPr/>
    </dgm:pt>
    <dgm:pt modelId="{54A018C4-81D7-3548-B417-F09083281BD1}" type="pres">
      <dgm:prSet presAssocID="{6BAC38A1-CE40-B34D-B594-7AF1740BDDE9}" presName="hierRoot2" presStyleCnt="0">
        <dgm:presLayoutVars>
          <dgm:hierBranch val="init"/>
        </dgm:presLayoutVars>
      </dgm:prSet>
      <dgm:spPr/>
    </dgm:pt>
    <dgm:pt modelId="{F65CA4AC-C615-E04E-BF20-BB2E563C900F}" type="pres">
      <dgm:prSet presAssocID="{6BAC38A1-CE40-B34D-B594-7AF1740BDDE9}" presName="rootComposite" presStyleCnt="0"/>
      <dgm:spPr/>
    </dgm:pt>
    <dgm:pt modelId="{CA25BF58-1BB0-EC4D-9C84-E26B91408B48}" type="pres">
      <dgm:prSet presAssocID="{6BAC38A1-CE40-B34D-B594-7AF1740BDDE9}" presName="rootText" presStyleLbl="node4" presStyleIdx="12" presStyleCnt="27">
        <dgm:presLayoutVars>
          <dgm:chPref val="3"/>
        </dgm:presLayoutVars>
      </dgm:prSet>
      <dgm:spPr/>
    </dgm:pt>
    <dgm:pt modelId="{8F7199AA-2F9C-E64C-9A6D-3C86F146C5F9}" type="pres">
      <dgm:prSet presAssocID="{6BAC38A1-CE40-B34D-B594-7AF1740BDDE9}" presName="rootConnector" presStyleLbl="node4" presStyleIdx="12" presStyleCnt="27"/>
      <dgm:spPr/>
    </dgm:pt>
    <dgm:pt modelId="{8E3A4CE5-C783-8442-8BB2-C69FDB6DB5DB}" type="pres">
      <dgm:prSet presAssocID="{6BAC38A1-CE40-B34D-B594-7AF1740BDDE9}" presName="hierChild4" presStyleCnt="0"/>
      <dgm:spPr/>
    </dgm:pt>
    <dgm:pt modelId="{172A2281-181D-D64F-8F0D-F801E5EF07DC}" type="pres">
      <dgm:prSet presAssocID="{6BAC38A1-CE40-B34D-B594-7AF1740BDDE9}" presName="hierChild5" presStyleCnt="0"/>
      <dgm:spPr/>
    </dgm:pt>
    <dgm:pt modelId="{B2562E02-EE90-4645-8067-0220B12E9D58}" type="pres">
      <dgm:prSet presAssocID="{FE8C701D-E0AD-F043-B5CB-DEB2F048D4AE}" presName="hierChild5" presStyleCnt="0"/>
      <dgm:spPr/>
    </dgm:pt>
    <dgm:pt modelId="{3B33DDE5-B7A0-0743-9024-A005339A7459}" type="pres">
      <dgm:prSet presAssocID="{26D7102A-1C87-4B4F-AEDD-44263AF9F5BE}" presName="Name37" presStyleLbl="parChTrans1D3" presStyleIdx="2" presStyleCnt="6"/>
      <dgm:spPr/>
    </dgm:pt>
    <dgm:pt modelId="{5B479957-43BE-B641-82E4-EB4812E130B0}" type="pres">
      <dgm:prSet presAssocID="{A236E4E0-E1E1-2A41-AD4E-40E673860DF1}" presName="hierRoot2" presStyleCnt="0">
        <dgm:presLayoutVars>
          <dgm:hierBranch val="init"/>
        </dgm:presLayoutVars>
      </dgm:prSet>
      <dgm:spPr/>
    </dgm:pt>
    <dgm:pt modelId="{7185D368-FB89-2949-ACF9-4604EEEF56B3}" type="pres">
      <dgm:prSet presAssocID="{A236E4E0-E1E1-2A41-AD4E-40E673860DF1}" presName="rootComposite" presStyleCnt="0"/>
      <dgm:spPr/>
    </dgm:pt>
    <dgm:pt modelId="{1C49D142-7C52-9845-99F9-699807AB21E9}" type="pres">
      <dgm:prSet presAssocID="{A236E4E0-E1E1-2A41-AD4E-40E673860DF1}" presName="rootText" presStyleLbl="node3" presStyleIdx="2" presStyleCnt="6">
        <dgm:presLayoutVars>
          <dgm:chPref val="3"/>
        </dgm:presLayoutVars>
      </dgm:prSet>
      <dgm:spPr/>
    </dgm:pt>
    <dgm:pt modelId="{20284821-9471-B24F-B0B5-69BF6BEF988C}" type="pres">
      <dgm:prSet presAssocID="{A236E4E0-E1E1-2A41-AD4E-40E673860DF1}" presName="rootConnector" presStyleLbl="node3" presStyleIdx="2" presStyleCnt="6"/>
      <dgm:spPr/>
    </dgm:pt>
    <dgm:pt modelId="{5F4B6902-B3B6-4945-9B20-0DCFDD69FDD5}" type="pres">
      <dgm:prSet presAssocID="{A236E4E0-E1E1-2A41-AD4E-40E673860DF1}" presName="hierChild4" presStyleCnt="0"/>
      <dgm:spPr/>
    </dgm:pt>
    <dgm:pt modelId="{A906AC71-E7A4-0544-B191-332674261F92}" type="pres">
      <dgm:prSet presAssocID="{C83A3849-07EB-1D40-BFCB-B13ED571580D}" presName="Name37" presStyleLbl="parChTrans1D4" presStyleIdx="13" presStyleCnt="27"/>
      <dgm:spPr/>
    </dgm:pt>
    <dgm:pt modelId="{230979EF-CCF6-9E4A-8002-1A6B516019E2}" type="pres">
      <dgm:prSet presAssocID="{4C53080A-1AB4-414D-ABE9-1A8E96AAF188}" presName="hierRoot2" presStyleCnt="0">
        <dgm:presLayoutVars>
          <dgm:hierBranch val="init"/>
        </dgm:presLayoutVars>
      </dgm:prSet>
      <dgm:spPr/>
    </dgm:pt>
    <dgm:pt modelId="{0CAA96D6-3484-C44C-8332-DEA328FAB9A8}" type="pres">
      <dgm:prSet presAssocID="{4C53080A-1AB4-414D-ABE9-1A8E96AAF188}" presName="rootComposite" presStyleCnt="0"/>
      <dgm:spPr/>
    </dgm:pt>
    <dgm:pt modelId="{71A7EB1E-6648-344E-84F4-C6E5E928E095}" type="pres">
      <dgm:prSet presAssocID="{4C53080A-1AB4-414D-ABE9-1A8E96AAF188}" presName="rootText" presStyleLbl="node4" presStyleIdx="13" presStyleCnt="27">
        <dgm:presLayoutVars>
          <dgm:chPref val="3"/>
        </dgm:presLayoutVars>
      </dgm:prSet>
      <dgm:spPr/>
    </dgm:pt>
    <dgm:pt modelId="{A4DEB7A7-AADA-DA4D-8E23-D9C751FCDDAE}" type="pres">
      <dgm:prSet presAssocID="{4C53080A-1AB4-414D-ABE9-1A8E96AAF188}" presName="rootConnector" presStyleLbl="node4" presStyleIdx="13" presStyleCnt="27"/>
      <dgm:spPr/>
    </dgm:pt>
    <dgm:pt modelId="{81945A70-049F-D644-9A4A-092FEC19D7CC}" type="pres">
      <dgm:prSet presAssocID="{4C53080A-1AB4-414D-ABE9-1A8E96AAF188}" presName="hierChild4" presStyleCnt="0"/>
      <dgm:spPr/>
    </dgm:pt>
    <dgm:pt modelId="{5F7EF1F8-A9D7-1F44-85CD-BB9206344D5C}" type="pres">
      <dgm:prSet presAssocID="{4C53080A-1AB4-414D-ABE9-1A8E96AAF188}" presName="hierChild5" presStyleCnt="0"/>
      <dgm:spPr/>
    </dgm:pt>
    <dgm:pt modelId="{07314F0C-78DB-F143-8A9E-F052997C0871}" type="pres">
      <dgm:prSet presAssocID="{EED491F8-22BF-A04D-B26C-8B68B9CFE73C}" presName="Name37" presStyleLbl="parChTrans1D4" presStyleIdx="14" presStyleCnt="27"/>
      <dgm:spPr/>
    </dgm:pt>
    <dgm:pt modelId="{3DE80A2A-5CFE-794A-BAEA-7E7686C86F19}" type="pres">
      <dgm:prSet presAssocID="{638BAE43-620A-7747-8FBD-9D73896ABCB5}" presName="hierRoot2" presStyleCnt="0">
        <dgm:presLayoutVars>
          <dgm:hierBranch val="init"/>
        </dgm:presLayoutVars>
      </dgm:prSet>
      <dgm:spPr/>
    </dgm:pt>
    <dgm:pt modelId="{FD15F88E-9B86-C344-90A6-7D62908EBA82}" type="pres">
      <dgm:prSet presAssocID="{638BAE43-620A-7747-8FBD-9D73896ABCB5}" presName="rootComposite" presStyleCnt="0"/>
      <dgm:spPr/>
    </dgm:pt>
    <dgm:pt modelId="{23E3F9D5-266B-394F-B80D-C197B37CA165}" type="pres">
      <dgm:prSet presAssocID="{638BAE43-620A-7747-8FBD-9D73896ABCB5}" presName="rootText" presStyleLbl="node4" presStyleIdx="14" presStyleCnt="27">
        <dgm:presLayoutVars>
          <dgm:chPref val="3"/>
        </dgm:presLayoutVars>
      </dgm:prSet>
      <dgm:spPr/>
    </dgm:pt>
    <dgm:pt modelId="{3832D45D-DB37-1148-B036-23E43D70FAB9}" type="pres">
      <dgm:prSet presAssocID="{638BAE43-620A-7747-8FBD-9D73896ABCB5}" presName="rootConnector" presStyleLbl="node4" presStyleIdx="14" presStyleCnt="27"/>
      <dgm:spPr/>
    </dgm:pt>
    <dgm:pt modelId="{8D610F13-8147-D540-8641-D63B12DC76AB}" type="pres">
      <dgm:prSet presAssocID="{638BAE43-620A-7747-8FBD-9D73896ABCB5}" presName="hierChild4" presStyleCnt="0"/>
      <dgm:spPr/>
    </dgm:pt>
    <dgm:pt modelId="{D23E47CC-A5EE-F948-8880-CFFF24E7AC9E}" type="pres">
      <dgm:prSet presAssocID="{D110CFEF-4088-4C4C-80F2-7EEBFBC07377}" presName="Name37" presStyleLbl="parChTrans1D4" presStyleIdx="15" presStyleCnt="27"/>
      <dgm:spPr/>
    </dgm:pt>
    <dgm:pt modelId="{BEF68C01-C720-C542-9C11-4E7C623AECDD}" type="pres">
      <dgm:prSet presAssocID="{595A0173-3871-944E-B44C-FA1ABFEA68BA}" presName="hierRoot2" presStyleCnt="0">
        <dgm:presLayoutVars>
          <dgm:hierBranch val="init"/>
        </dgm:presLayoutVars>
      </dgm:prSet>
      <dgm:spPr/>
    </dgm:pt>
    <dgm:pt modelId="{FA8ACBBE-4B30-F44B-BB9F-F3B2854065A1}" type="pres">
      <dgm:prSet presAssocID="{595A0173-3871-944E-B44C-FA1ABFEA68BA}" presName="rootComposite" presStyleCnt="0"/>
      <dgm:spPr/>
    </dgm:pt>
    <dgm:pt modelId="{CF18EE0F-8B4F-3040-8C53-104971FF52D5}" type="pres">
      <dgm:prSet presAssocID="{595A0173-3871-944E-B44C-FA1ABFEA68BA}" presName="rootText" presStyleLbl="node4" presStyleIdx="15" presStyleCnt="27">
        <dgm:presLayoutVars>
          <dgm:chPref val="3"/>
        </dgm:presLayoutVars>
      </dgm:prSet>
      <dgm:spPr/>
    </dgm:pt>
    <dgm:pt modelId="{52F80B04-EDDE-214A-ABF0-5A56AEB77239}" type="pres">
      <dgm:prSet presAssocID="{595A0173-3871-944E-B44C-FA1ABFEA68BA}" presName="rootConnector" presStyleLbl="node4" presStyleIdx="15" presStyleCnt="27"/>
      <dgm:spPr/>
    </dgm:pt>
    <dgm:pt modelId="{E95F320B-1E61-704A-99CB-9AB07CF90CA3}" type="pres">
      <dgm:prSet presAssocID="{595A0173-3871-944E-B44C-FA1ABFEA68BA}" presName="hierChild4" presStyleCnt="0"/>
      <dgm:spPr/>
    </dgm:pt>
    <dgm:pt modelId="{29D1D038-5942-EF4A-9EC1-209BC06046FA}" type="pres">
      <dgm:prSet presAssocID="{595A0173-3871-944E-B44C-FA1ABFEA68BA}" presName="hierChild5" presStyleCnt="0"/>
      <dgm:spPr/>
    </dgm:pt>
    <dgm:pt modelId="{E601CC27-F6DE-BC4A-A64D-05AC25E674EE}" type="pres">
      <dgm:prSet presAssocID="{638BAE43-620A-7747-8FBD-9D73896ABCB5}" presName="hierChild5" presStyleCnt="0"/>
      <dgm:spPr/>
    </dgm:pt>
    <dgm:pt modelId="{CC605F13-B5D5-9544-9A25-BE690F0D5A45}" type="pres">
      <dgm:prSet presAssocID="{EAE7E5D5-47A6-8846-8E94-8E8672A22958}" presName="Name37" presStyleLbl="parChTrans1D4" presStyleIdx="16" presStyleCnt="27"/>
      <dgm:spPr/>
    </dgm:pt>
    <dgm:pt modelId="{648552D3-2CB1-FA49-B989-E1DF6339234B}" type="pres">
      <dgm:prSet presAssocID="{EAF231BF-BFB7-074D-A0F8-24B218D05974}" presName="hierRoot2" presStyleCnt="0">
        <dgm:presLayoutVars>
          <dgm:hierBranch val="init"/>
        </dgm:presLayoutVars>
      </dgm:prSet>
      <dgm:spPr/>
    </dgm:pt>
    <dgm:pt modelId="{B700E79E-EA1C-7247-91DA-DFCBCF288465}" type="pres">
      <dgm:prSet presAssocID="{EAF231BF-BFB7-074D-A0F8-24B218D05974}" presName="rootComposite" presStyleCnt="0"/>
      <dgm:spPr/>
    </dgm:pt>
    <dgm:pt modelId="{FB947D21-4E55-0B44-A801-F18721C3FD53}" type="pres">
      <dgm:prSet presAssocID="{EAF231BF-BFB7-074D-A0F8-24B218D05974}" presName="rootText" presStyleLbl="node4" presStyleIdx="16" presStyleCnt="27">
        <dgm:presLayoutVars>
          <dgm:chPref val="3"/>
        </dgm:presLayoutVars>
      </dgm:prSet>
      <dgm:spPr/>
    </dgm:pt>
    <dgm:pt modelId="{783D4B6E-F8CB-6749-97E2-36BDB29E8CD4}" type="pres">
      <dgm:prSet presAssocID="{EAF231BF-BFB7-074D-A0F8-24B218D05974}" presName="rootConnector" presStyleLbl="node4" presStyleIdx="16" presStyleCnt="27"/>
      <dgm:spPr/>
    </dgm:pt>
    <dgm:pt modelId="{474C421D-B947-ED4D-9558-33231885E985}" type="pres">
      <dgm:prSet presAssocID="{EAF231BF-BFB7-074D-A0F8-24B218D05974}" presName="hierChild4" presStyleCnt="0"/>
      <dgm:spPr/>
    </dgm:pt>
    <dgm:pt modelId="{149B4684-C5ED-FE49-94BF-0A5662830205}" type="pres">
      <dgm:prSet presAssocID="{68DBF779-F401-9944-A3B8-8A6CF980714F}" presName="Name37" presStyleLbl="parChTrans1D4" presStyleIdx="17" presStyleCnt="27"/>
      <dgm:spPr/>
    </dgm:pt>
    <dgm:pt modelId="{F495F5A8-4BD4-444A-AAD4-CBA73520F110}" type="pres">
      <dgm:prSet presAssocID="{AAE70C8E-A88D-854F-A910-D5DECA15897F}" presName="hierRoot2" presStyleCnt="0">
        <dgm:presLayoutVars>
          <dgm:hierBranch val="init"/>
        </dgm:presLayoutVars>
      </dgm:prSet>
      <dgm:spPr/>
    </dgm:pt>
    <dgm:pt modelId="{D0A277F5-FC98-124A-B52C-13BF31940834}" type="pres">
      <dgm:prSet presAssocID="{AAE70C8E-A88D-854F-A910-D5DECA15897F}" presName="rootComposite" presStyleCnt="0"/>
      <dgm:spPr/>
    </dgm:pt>
    <dgm:pt modelId="{E90D9B7B-1EF3-6F40-8E1F-E091CD104514}" type="pres">
      <dgm:prSet presAssocID="{AAE70C8E-A88D-854F-A910-D5DECA15897F}" presName="rootText" presStyleLbl="node4" presStyleIdx="17" presStyleCnt="27" custScaleY="121989">
        <dgm:presLayoutVars>
          <dgm:chPref val="3"/>
        </dgm:presLayoutVars>
      </dgm:prSet>
      <dgm:spPr/>
    </dgm:pt>
    <dgm:pt modelId="{AFDBC84F-C353-B140-B8B9-0569F4B65D5D}" type="pres">
      <dgm:prSet presAssocID="{AAE70C8E-A88D-854F-A910-D5DECA15897F}" presName="rootConnector" presStyleLbl="node4" presStyleIdx="17" presStyleCnt="27"/>
      <dgm:spPr/>
    </dgm:pt>
    <dgm:pt modelId="{902C0DCE-EBE7-D44A-B176-C828E0C3BC2D}" type="pres">
      <dgm:prSet presAssocID="{AAE70C8E-A88D-854F-A910-D5DECA15897F}" presName="hierChild4" presStyleCnt="0"/>
      <dgm:spPr/>
    </dgm:pt>
    <dgm:pt modelId="{0CD96602-0C71-DB4A-B47E-C6D9E00A82EE}" type="pres">
      <dgm:prSet presAssocID="{AAE70C8E-A88D-854F-A910-D5DECA15897F}" presName="hierChild5" presStyleCnt="0"/>
      <dgm:spPr/>
    </dgm:pt>
    <dgm:pt modelId="{A52EAB87-5FB2-1C45-9014-546BD2BECA28}" type="pres">
      <dgm:prSet presAssocID="{D2D100A0-3990-864A-B037-7E7D42FBFE4E}" presName="Name37" presStyleLbl="parChTrans1D4" presStyleIdx="18" presStyleCnt="27"/>
      <dgm:spPr/>
    </dgm:pt>
    <dgm:pt modelId="{4B516DD2-830B-E04C-8CA7-34E7E785B620}" type="pres">
      <dgm:prSet presAssocID="{06BDB43A-F305-5842-8D52-DBC8E05012E0}" presName="hierRoot2" presStyleCnt="0">
        <dgm:presLayoutVars>
          <dgm:hierBranch val="init"/>
        </dgm:presLayoutVars>
      </dgm:prSet>
      <dgm:spPr/>
    </dgm:pt>
    <dgm:pt modelId="{90633D31-EAB0-7848-8084-2B257D632A55}" type="pres">
      <dgm:prSet presAssocID="{06BDB43A-F305-5842-8D52-DBC8E05012E0}" presName="rootComposite" presStyleCnt="0"/>
      <dgm:spPr/>
    </dgm:pt>
    <dgm:pt modelId="{F08A0C11-0F7B-694E-8B21-40EDB6952421}" type="pres">
      <dgm:prSet presAssocID="{06BDB43A-F305-5842-8D52-DBC8E05012E0}" presName="rootText" presStyleLbl="node4" presStyleIdx="18" presStyleCnt="27" custScaleY="183425">
        <dgm:presLayoutVars>
          <dgm:chPref val="3"/>
        </dgm:presLayoutVars>
      </dgm:prSet>
      <dgm:spPr/>
    </dgm:pt>
    <dgm:pt modelId="{0901915A-E5CC-8D42-B524-65DF99BDA5EE}" type="pres">
      <dgm:prSet presAssocID="{06BDB43A-F305-5842-8D52-DBC8E05012E0}" presName="rootConnector" presStyleLbl="node4" presStyleIdx="18" presStyleCnt="27"/>
      <dgm:spPr/>
    </dgm:pt>
    <dgm:pt modelId="{2B7FD071-1DBA-F040-A869-F87F67CE59D5}" type="pres">
      <dgm:prSet presAssocID="{06BDB43A-F305-5842-8D52-DBC8E05012E0}" presName="hierChild4" presStyleCnt="0"/>
      <dgm:spPr/>
    </dgm:pt>
    <dgm:pt modelId="{CC8B5CF2-DF79-0A4F-AB4F-0C89842819EC}" type="pres">
      <dgm:prSet presAssocID="{06BDB43A-F305-5842-8D52-DBC8E05012E0}" presName="hierChild5" presStyleCnt="0"/>
      <dgm:spPr/>
    </dgm:pt>
    <dgm:pt modelId="{58A313D8-009C-6844-A5EF-CC58C7E16C58}" type="pres">
      <dgm:prSet presAssocID="{EAF231BF-BFB7-074D-A0F8-24B218D05974}" presName="hierChild5" presStyleCnt="0"/>
      <dgm:spPr/>
    </dgm:pt>
    <dgm:pt modelId="{74FD5095-3F24-3140-9540-60C0AEE54EED}" type="pres">
      <dgm:prSet presAssocID="{A236E4E0-E1E1-2A41-AD4E-40E673860DF1}" presName="hierChild5" presStyleCnt="0"/>
      <dgm:spPr/>
    </dgm:pt>
    <dgm:pt modelId="{F2661431-5960-A04C-B4D4-0F7DAB825050}" type="pres">
      <dgm:prSet presAssocID="{E65FE2C4-2E2B-744A-AF3F-20D57D8B95E3}" presName="Name37" presStyleLbl="parChTrans1D3" presStyleIdx="3" presStyleCnt="6"/>
      <dgm:spPr/>
    </dgm:pt>
    <dgm:pt modelId="{FFD42188-3757-CE4E-AB03-EC9CAE4B5CBD}" type="pres">
      <dgm:prSet presAssocID="{0E09952B-A0F3-0B42-9740-049C90671B11}" presName="hierRoot2" presStyleCnt="0">
        <dgm:presLayoutVars>
          <dgm:hierBranch val="init"/>
        </dgm:presLayoutVars>
      </dgm:prSet>
      <dgm:spPr/>
    </dgm:pt>
    <dgm:pt modelId="{D448D36E-EF7D-A24F-9ABA-EB3916C4E153}" type="pres">
      <dgm:prSet presAssocID="{0E09952B-A0F3-0B42-9740-049C90671B11}" presName="rootComposite" presStyleCnt="0"/>
      <dgm:spPr/>
    </dgm:pt>
    <dgm:pt modelId="{345AA3B8-B47F-444A-A940-F70DFEF5A10F}" type="pres">
      <dgm:prSet presAssocID="{0E09952B-A0F3-0B42-9740-049C90671B11}" presName="rootText" presStyleLbl="node3" presStyleIdx="3" presStyleCnt="6">
        <dgm:presLayoutVars>
          <dgm:chPref val="3"/>
        </dgm:presLayoutVars>
      </dgm:prSet>
      <dgm:spPr/>
    </dgm:pt>
    <dgm:pt modelId="{1764DBA0-169D-BB44-A24E-08561337AE86}" type="pres">
      <dgm:prSet presAssocID="{0E09952B-A0F3-0B42-9740-049C90671B11}" presName="rootConnector" presStyleLbl="node3" presStyleIdx="3" presStyleCnt="6"/>
      <dgm:spPr/>
    </dgm:pt>
    <dgm:pt modelId="{CB46C5CF-E60E-BB45-AF2B-3655018E1A0A}" type="pres">
      <dgm:prSet presAssocID="{0E09952B-A0F3-0B42-9740-049C90671B11}" presName="hierChild4" presStyleCnt="0"/>
      <dgm:spPr/>
    </dgm:pt>
    <dgm:pt modelId="{90EBE6C6-56E1-EC46-8B4D-9B0717D0236B}" type="pres">
      <dgm:prSet presAssocID="{A1C89D7D-E125-2B4E-A5B4-840380B4A0B9}" presName="Name37" presStyleLbl="parChTrans1D4" presStyleIdx="19" presStyleCnt="27"/>
      <dgm:spPr/>
    </dgm:pt>
    <dgm:pt modelId="{DBEF2C10-F3EC-DC47-95C0-6B1980CD5DA2}" type="pres">
      <dgm:prSet presAssocID="{1658A53B-F65A-FA48-B572-E79399EFB3F6}" presName="hierRoot2" presStyleCnt="0">
        <dgm:presLayoutVars>
          <dgm:hierBranch val="init"/>
        </dgm:presLayoutVars>
      </dgm:prSet>
      <dgm:spPr/>
    </dgm:pt>
    <dgm:pt modelId="{7B82708A-120D-B141-BAF2-5C968EB610E8}" type="pres">
      <dgm:prSet presAssocID="{1658A53B-F65A-FA48-B572-E79399EFB3F6}" presName="rootComposite" presStyleCnt="0"/>
      <dgm:spPr/>
    </dgm:pt>
    <dgm:pt modelId="{FF40466A-6E8B-8547-BD2C-43CBEC97C305}" type="pres">
      <dgm:prSet presAssocID="{1658A53B-F65A-FA48-B572-E79399EFB3F6}" presName="rootText" presStyleLbl="node4" presStyleIdx="19" presStyleCnt="27">
        <dgm:presLayoutVars>
          <dgm:chPref val="3"/>
        </dgm:presLayoutVars>
      </dgm:prSet>
      <dgm:spPr/>
    </dgm:pt>
    <dgm:pt modelId="{030FA365-844C-D243-8895-FB09F6A5BDB9}" type="pres">
      <dgm:prSet presAssocID="{1658A53B-F65A-FA48-B572-E79399EFB3F6}" presName="rootConnector" presStyleLbl="node4" presStyleIdx="19" presStyleCnt="27"/>
      <dgm:spPr/>
    </dgm:pt>
    <dgm:pt modelId="{6C07A270-A66A-A949-807E-CC7163E9B87D}" type="pres">
      <dgm:prSet presAssocID="{1658A53B-F65A-FA48-B572-E79399EFB3F6}" presName="hierChild4" presStyleCnt="0"/>
      <dgm:spPr/>
    </dgm:pt>
    <dgm:pt modelId="{8AB632EB-4CCD-D347-89C5-58A4DE48CB70}" type="pres">
      <dgm:prSet presAssocID="{1658A53B-F65A-FA48-B572-E79399EFB3F6}" presName="hierChild5" presStyleCnt="0"/>
      <dgm:spPr/>
    </dgm:pt>
    <dgm:pt modelId="{A8078578-63D8-8E42-A1B5-5B634301C619}" type="pres">
      <dgm:prSet presAssocID="{804EEC47-2979-F64A-9958-7C1AD5C92C20}" presName="Name37" presStyleLbl="parChTrans1D4" presStyleIdx="20" presStyleCnt="27"/>
      <dgm:spPr/>
    </dgm:pt>
    <dgm:pt modelId="{062DA0C9-385A-1647-80EA-79304823CE7A}" type="pres">
      <dgm:prSet presAssocID="{EC921F13-96DB-0242-BADC-079B62C75240}" presName="hierRoot2" presStyleCnt="0">
        <dgm:presLayoutVars>
          <dgm:hierBranch val="init"/>
        </dgm:presLayoutVars>
      </dgm:prSet>
      <dgm:spPr/>
    </dgm:pt>
    <dgm:pt modelId="{49A8F20C-8364-0446-88E4-68F662E11B26}" type="pres">
      <dgm:prSet presAssocID="{EC921F13-96DB-0242-BADC-079B62C75240}" presName="rootComposite" presStyleCnt="0"/>
      <dgm:spPr/>
    </dgm:pt>
    <dgm:pt modelId="{56A903A1-F1AA-CF40-B49F-A9E87DA8F8EB}" type="pres">
      <dgm:prSet presAssocID="{EC921F13-96DB-0242-BADC-079B62C75240}" presName="rootText" presStyleLbl="node4" presStyleIdx="20" presStyleCnt="27">
        <dgm:presLayoutVars>
          <dgm:chPref val="3"/>
        </dgm:presLayoutVars>
      </dgm:prSet>
      <dgm:spPr/>
    </dgm:pt>
    <dgm:pt modelId="{94301322-C539-3940-8142-FC4E4A415A0C}" type="pres">
      <dgm:prSet presAssocID="{EC921F13-96DB-0242-BADC-079B62C75240}" presName="rootConnector" presStyleLbl="node4" presStyleIdx="20" presStyleCnt="27"/>
      <dgm:spPr/>
    </dgm:pt>
    <dgm:pt modelId="{D97D96C7-C539-C54E-AD8C-E256C2B400AB}" type="pres">
      <dgm:prSet presAssocID="{EC921F13-96DB-0242-BADC-079B62C75240}" presName="hierChild4" presStyleCnt="0"/>
      <dgm:spPr/>
    </dgm:pt>
    <dgm:pt modelId="{F1D443B3-90BB-084F-8656-B6157131B946}" type="pres">
      <dgm:prSet presAssocID="{C61F939F-568E-C544-B49E-FD352B4C9E11}" presName="Name37" presStyleLbl="parChTrans1D4" presStyleIdx="21" presStyleCnt="27"/>
      <dgm:spPr/>
    </dgm:pt>
    <dgm:pt modelId="{F02112B1-97AE-844D-AED1-127DCF7775C4}" type="pres">
      <dgm:prSet presAssocID="{A8B44EB4-C825-8745-96D3-C3257957C7A1}" presName="hierRoot2" presStyleCnt="0">
        <dgm:presLayoutVars>
          <dgm:hierBranch val="init"/>
        </dgm:presLayoutVars>
      </dgm:prSet>
      <dgm:spPr/>
    </dgm:pt>
    <dgm:pt modelId="{4D62BC48-F717-7742-8D43-FDDEEFDA269E}" type="pres">
      <dgm:prSet presAssocID="{A8B44EB4-C825-8745-96D3-C3257957C7A1}" presName="rootComposite" presStyleCnt="0"/>
      <dgm:spPr/>
    </dgm:pt>
    <dgm:pt modelId="{CD042687-DA57-F54F-8E80-AFECA52CA1F8}" type="pres">
      <dgm:prSet presAssocID="{A8B44EB4-C825-8745-96D3-C3257957C7A1}" presName="rootText" presStyleLbl="node4" presStyleIdx="21" presStyleCnt="27" custScaleY="129390">
        <dgm:presLayoutVars>
          <dgm:chPref val="3"/>
        </dgm:presLayoutVars>
      </dgm:prSet>
      <dgm:spPr/>
    </dgm:pt>
    <dgm:pt modelId="{056D061C-8156-7641-9A25-1C7BE8E78F25}" type="pres">
      <dgm:prSet presAssocID="{A8B44EB4-C825-8745-96D3-C3257957C7A1}" presName="rootConnector" presStyleLbl="node4" presStyleIdx="21" presStyleCnt="27"/>
      <dgm:spPr/>
    </dgm:pt>
    <dgm:pt modelId="{0F2573EF-9B9C-CD44-A051-C0B5A1234637}" type="pres">
      <dgm:prSet presAssocID="{A8B44EB4-C825-8745-96D3-C3257957C7A1}" presName="hierChild4" presStyleCnt="0"/>
      <dgm:spPr/>
    </dgm:pt>
    <dgm:pt modelId="{D0A21EF4-31CD-6743-9113-57B08864F39F}" type="pres">
      <dgm:prSet presAssocID="{A8B44EB4-C825-8745-96D3-C3257957C7A1}" presName="hierChild5" presStyleCnt="0"/>
      <dgm:spPr/>
    </dgm:pt>
    <dgm:pt modelId="{5218E263-C856-9347-ABB7-1E1A52648024}" type="pres">
      <dgm:prSet presAssocID="{EC921F13-96DB-0242-BADC-079B62C75240}" presName="hierChild5" presStyleCnt="0"/>
      <dgm:spPr/>
    </dgm:pt>
    <dgm:pt modelId="{EB201E75-EC4A-CE4A-B6C2-FC3A0E6F3615}" type="pres">
      <dgm:prSet presAssocID="{0E09952B-A0F3-0B42-9740-049C90671B11}" presName="hierChild5" presStyleCnt="0"/>
      <dgm:spPr/>
    </dgm:pt>
    <dgm:pt modelId="{A8BA8ABF-C7D9-C149-845B-353671F1D12E}" type="pres">
      <dgm:prSet presAssocID="{38FEED08-5C89-0C4A-BA7D-F2E908CFD7AA}" presName="hierChild5" presStyleCnt="0"/>
      <dgm:spPr/>
    </dgm:pt>
    <dgm:pt modelId="{065FC98F-F74E-C947-A1BE-C82655BC9465}" type="pres">
      <dgm:prSet presAssocID="{321D0127-73A7-2B48-A0DF-C94BD3FD4635}" presName="Name37" presStyleLbl="parChTrans1D2" presStyleIdx="1" presStyleCnt="2"/>
      <dgm:spPr/>
    </dgm:pt>
    <dgm:pt modelId="{96FD5936-E74D-2A44-90A1-09E56751AF57}" type="pres">
      <dgm:prSet presAssocID="{F8C9735A-48E2-C243-A87C-B8B783CCAC72}" presName="hierRoot2" presStyleCnt="0">
        <dgm:presLayoutVars>
          <dgm:hierBranch val="init"/>
        </dgm:presLayoutVars>
      </dgm:prSet>
      <dgm:spPr/>
    </dgm:pt>
    <dgm:pt modelId="{64A5737E-5F61-EF45-8486-3EEBA29D62D2}" type="pres">
      <dgm:prSet presAssocID="{F8C9735A-48E2-C243-A87C-B8B783CCAC72}" presName="rootComposite" presStyleCnt="0"/>
      <dgm:spPr/>
    </dgm:pt>
    <dgm:pt modelId="{991FE648-18B3-CA47-879B-00FA28D42587}" type="pres">
      <dgm:prSet presAssocID="{F8C9735A-48E2-C243-A87C-B8B783CCAC72}" presName="rootText" presStyleLbl="node2" presStyleIdx="1" presStyleCnt="2">
        <dgm:presLayoutVars>
          <dgm:chPref val="3"/>
        </dgm:presLayoutVars>
      </dgm:prSet>
      <dgm:spPr/>
    </dgm:pt>
    <dgm:pt modelId="{45D6CD41-642B-6F4C-9D12-24090E8CB577}" type="pres">
      <dgm:prSet presAssocID="{F8C9735A-48E2-C243-A87C-B8B783CCAC72}" presName="rootConnector" presStyleLbl="node2" presStyleIdx="1" presStyleCnt="2"/>
      <dgm:spPr/>
    </dgm:pt>
    <dgm:pt modelId="{AA4E64CB-F8D5-DD47-AAA8-C9BF62D8F38B}" type="pres">
      <dgm:prSet presAssocID="{F8C9735A-48E2-C243-A87C-B8B783CCAC72}" presName="hierChild4" presStyleCnt="0"/>
      <dgm:spPr/>
    </dgm:pt>
    <dgm:pt modelId="{1A849377-CE5D-204B-83CD-6D7C076BDF2D}" type="pres">
      <dgm:prSet presAssocID="{260347B6-DBA3-1B46-9532-AE311EDFA67E}" presName="Name37" presStyleLbl="parChTrans1D3" presStyleIdx="4" presStyleCnt="6"/>
      <dgm:spPr/>
    </dgm:pt>
    <dgm:pt modelId="{DFF852C3-F178-8242-A6BC-7F7196683BCA}" type="pres">
      <dgm:prSet presAssocID="{43E42FE6-0D6D-0347-BCA0-AE2AD94D954E}" presName="hierRoot2" presStyleCnt="0">
        <dgm:presLayoutVars>
          <dgm:hierBranch val="init"/>
        </dgm:presLayoutVars>
      </dgm:prSet>
      <dgm:spPr/>
    </dgm:pt>
    <dgm:pt modelId="{748AD17C-A6E9-D243-B01B-93757E215AFB}" type="pres">
      <dgm:prSet presAssocID="{43E42FE6-0D6D-0347-BCA0-AE2AD94D954E}" presName="rootComposite" presStyleCnt="0"/>
      <dgm:spPr/>
    </dgm:pt>
    <dgm:pt modelId="{10EAFE1A-F20E-1948-AC06-B7418373F20F}" type="pres">
      <dgm:prSet presAssocID="{43E42FE6-0D6D-0347-BCA0-AE2AD94D954E}" presName="rootText" presStyleLbl="node3" presStyleIdx="4" presStyleCnt="6">
        <dgm:presLayoutVars>
          <dgm:chPref val="3"/>
        </dgm:presLayoutVars>
      </dgm:prSet>
      <dgm:spPr/>
    </dgm:pt>
    <dgm:pt modelId="{0B428803-72EA-AA44-A433-F4D85903F708}" type="pres">
      <dgm:prSet presAssocID="{43E42FE6-0D6D-0347-BCA0-AE2AD94D954E}" presName="rootConnector" presStyleLbl="node3" presStyleIdx="4" presStyleCnt="6"/>
      <dgm:spPr/>
    </dgm:pt>
    <dgm:pt modelId="{393C4384-6C4A-0F43-9305-75AED426978B}" type="pres">
      <dgm:prSet presAssocID="{43E42FE6-0D6D-0347-BCA0-AE2AD94D954E}" presName="hierChild4" presStyleCnt="0"/>
      <dgm:spPr/>
    </dgm:pt>
    <dgm:pt modelId="{00BC3099-25DA-2645-A522-C054FFA0A228}" type="pres">
      <dgm:prSet presAssocID="{B36FE236-E187-DB45-B486-B6D1010E46B3}" presName="Name37" presStyleLbl="parChTrans1D4" presStyleIdx="22" presStyleCnt="27"/>
      <dgm:spPr/>
    </dgm:pt>
    <dgm:pt modelId="{0A87606F-49FE-D047-8D3F-099707F4C0A5}" type="pres">
      <dgm:prSet presAssocID="{D92ACB9D-73B2-EE44-BF8C-B151B30B9F13}" presName="hierRoot2" presStyleCnt="0">
        <dgm:presLayoutVars>
          <dgm:hierBranch val="init"/>
        </dgm:presLayoutVars>
      </dgm:prSet>
      <dgm:spPr/>
    </dgm:pt>
    <dgm:pt modelId="{03B34B90-674C-8049-929B-5B00018968F0}" type="pres">
      <dgm:prSet presAssocID="{D92ACB9D-73B2-EE44-BF8C-B151B30B9F13}" presName="rootComposite" presStyleCnt="0"/>
      <dgm:spPr/>
    </dgm:pt>
    <dgm:pt modelId="{7199E077-AC1A-8545-9ED2-8354D9723C24}" type="pres">
      <dgm:prSet presAssocID="{D92ACB9D-73B2-EE44-BF8C-B151B30B9F13}" presName="rootText" presStyleLbl="node4" presStyleIdx="22" presStyleCnt="27">
        <dgm:presLayoutVars>
          <dgm:chPref val="3"/>
        </dgm:presLayoutVars>
      </dgm:prSet>
      <dgm:spPr/>
    </dgm:pt>
    <dgm:pt modelId="{036DB5B6-5D3B-3948-A30D-FEBA0FC4DA24}" type="pres">
      <dgm:prSet presAssocID="{D92ACB9D-73B2-EE44-BF8C-B151B30B9F13}" presName="rootConnector" presStyleLbl="node4" presStyleIdx="22" presStyleCnt="27"/>
      <dgm:spPr/>
    </dgm:pt>
    <dgm:pt modelId="{E818DCAF-64F5-BD42-BF03-265A63FC25D4}" type="pres">
      <dgm:prSet presAssocID="{D92ACB9D-73B2-EE44-BF8C-B151B30B9F13}" presName="hierChild4" presStyleCnt="0"/>
      <dgm:spPr/>
    </dgm:pt>
    <dgm:pt modelId="{38576AA1-45CB-FF43-A190-73280D5D74C8}" type="pres">
      <dgm:prSet presAssocID="{D92ACB9D-73B2-EE44-BF8C-B151B30B9F13}" presName="hierChild5" presStyleCnt="0"/>
      <dgm:spPr/>
    </dgm:pt>
    <dgm:pt modelId="{C730CECF-4560-F844-9D9D-014D32E6242A}" type="pres">
      <dgm:prSet presAssocID="{01ABE8FC-7EA1-F64A-8993-D2C69D8D7A54}" presName="Name37" presStyleLbl="parChTrans1D4" presStyleIdx="23" presStyleCnt="27"/>
      <dgm:spPr/>
    </dgm:pt>
    <dgm:pt modelId="{2F0B049A-02A1-104E-A205-ADD3377FBEBC}" type="pres">
      <dgm:prSet presAssocID="{87852EDD-86FE-F748-A547-B1134A23CF0A}" presName="hierRoot2" presStyleCnt="0">
        <dgm:presLayoutVars>
          <dgm:hierBranch val="init"/>
        </dgm:presLayoutVars>
      </dgm:prSet>
      <dgm:spPr/>
    </dgm:pt>
    <dgm:pt modelId="{7D66911C-85D6-5B41-9E3B-2FC4EFACFE8E}" type="pres">
      <dgm:prSet presAssocID="{87852EDD-86FE-F748-A547-B1134A23CF0A}" presName="rootComposite" presStyleCnt="0"/>
      <dgm:spPr/>
    </dgm:pt>
    <dgm:pt modelId="{BA8C8DF5-359B-5542-B7B6-50874683E671}" type="pres">
      <dgm:prSet presAssocID="{87852EDD-86FE-F748-A547-B1134A23CF0A}" presName="rootText" presStyleLbl="node4" presStyleIdx="23" presStyleCnt="27">
        <dgm:presLayoutVars>
          <dgm:chPref val="3"/>
        </dgm:presLayoutVars>
      </dgm:prSet>
      <dgm:spPr/>
    </dgm:pt>
    <dgm:pt modelId="{C091BD59-0007-A946-A1A7-BB2574933C2B}" type="pres">
      <dgm:prSet presAssocID="{87852EDD-86FE-F748-A547-B1134A23CF0A}" presName="rootConnector" presStyleLbl="node4" presStyleIdx="23" presStyleCnt="27"/>
      <dgm:spPr/>
    </dgm:pt>
    <dgm:pt modelId="{B312C2C9-3A80-2449-93B0-AC9692F79F47}" type="pres">
      <dgm:prSet presAssocID="{87852EDD-86FE-F748-A547-B1134A23CF0A}" presName="hierChild4" presStyleCnt="0"/>
      <dgm:spPr/>
    </dgm:pt>
    <dgm:pt modelId="{C104F129-B3FD-CD46-ABA4-64852972AA2A}" type="pres">
      <dgm:prSet presAssocID="{87852EDD-86FE-F748-A547-B1134A23CF0A}" presName="hierChild5" presStyleCnt="0"/>
      <dgm:spPr/>
    </dgm:pt>
    <dgm:pt modelId="{0B2D7BBA-CFB3-5144-9BD8-ABB00E9271C3}" type="pres">
      <dgm:prSet presAssocID="{B46E343F-58BA-5341-BD8D-879143A4D74E}" presName="Name37" presStyleLbl="parChTrans1D4" presStyleIdx="24" presStyleCnt="27"/>
      <dgm:spPr/>
    </dgm:pt>
    <dgm:pt modelId="{76B3268A-1C5D-8243-9B37-7A5D55BEFFE1}" type="pres">
      <dgm:prSet presAssocID="{582781D9-CF2B-4E4D-9AC9-4A6199EE0E97}" presName="hierRoot2" presStyleCnt="0">
        <dgm:presLayoutVars>
          <dgm:hierBranch val="init"/>
        </dgm:presLayoutVars>
      </dgm:prSet>
      <dgm:spPr/>
    </dgm:pt>
    <dgm:pt modelId="{E9FCB9CD-2553-E347-95DB-AFEE097055F3}" type="pres">
      <dgm:prSet presAssocID="{582781D9-CF2B-4E4D-9AC9-4A6199EE0E97}" presName="rootComposite" presStyleCnt="0"/>
      <dgm:spPr/>
    </dgm:pt>
    <dgm:pt modelId="{F1887574-4C1B-D84A-8988-A2E43D4CFD43}" type="pres">
      <dgm:prSet presAssocID="{582781D9-CF2B-4E4D-9AC9-4A6199EE0E97}" presName="rootText" presStyleLbl="node4" presStyleIdx="24" presStyleCnt="27">
        <dgm:presLayoutVars>
          <dgm:chPref val="3"/>
        </dgm:presLayoutVars>
      </dgm:prSet>
      <dgm:spPr/>
    </dgm:pt>
    <dgm:pt modelId="{6C62C935-84E7-F147-B909-F67D82AAD954}" type="pres">
      <dgm:prSet presAssocID="{582781D9-CF2B-4E4D-9AC9-4A6199EE0E97}" presName="rootConnector" presStyleLbl="node4" presStyleIdx="24" presStyleCnt="27"/>
      <dgm:spPr/>
    </dgm:pt>
    <dgm:pt modelId="{F92B66D8-5FAA-A54E-A19C-03F2EA5DA3DC}" type="pres">
      <dgm:prSet presAssocID="{582781D9-CF2B-4E4D-9AC9-4A6199EE0E97}" presName="hierChild4" presStyleCnt="0"/>
      <dgm:spPr/>
    </dgm:pt>
    <dgm:pt modelId="{8A4D0733-AB92-DA4C-831A-1E55AEC7E9FC}" type="pres">
      <dgm:prSet presAssocID="{582781D9-CF2B-4E4D-9AC9-4A6199EE0E97}" presName="hierChild5" presStyleCnt="0"/>
      <dgm:spPr/>
    </dgm:pt>
    <dgm:pt modelId="{1D0BC77A-4853-7343-A503-5E2AFD9BCDC7}" type="pres">
      <dgm:prSet presAssocID="{43E42FE6-0D6D-0347-BCA0-AE2AD94D954E}" presName="hierChild5" presStyleCnt="0"/>
      <dgm:spPr/>
    </dgm:pt>
    <dgm:pt modelId="{931075F3-1828-A145-9609-D7D00B0B09DE}" type="pres">
      <dgm:prSet presAssocID="{A57E2740-E992-1A44-88B9-B92AA1BAFF17}" presName="Name37" presStyleLbl="parChTrans1D3" presStyleIdx="5" presStyleCnt="6"/>
      <dgm:spPr/>
    </dgm:pt>
    <dgm:pt modelId="{D01CE2FD-21A8-8146-9963-734DB837FC13}" type="pres">
      <dgm:prSet presAssocID="{081B8A53-A2CB-B04D-9CCE-9806F84FFE5F}" presName="hierRoot2" presStyleCnt="0">
        <dgm:presLayoutVars>
          <dgm:hierBranch val="init"/>
        </dgm:presLayoutVars>
      </dgm:prSet>
      <dgm:spPr/>
    </dgm:pt>
    <dgm:pt modelId="{79B16F84-FA15-F94A-8837-1B9CAD96B5AB}" type="pres">
      <dgm:prSet presAssocID="{081B8A53-A2CB-B04D-9CCE-9806F84FFE5F}" presName="rootComposite" presStyleCnt="0"/>
      <dgm:spPr/>
    </dgm:pt>
    <dgm:pt modelId="{EB9D0E13-DD01-A841-900E-7365661DD739}" type="pres">
      <dgm:prSet presAssocID="{081B8A53-A2CB-B04D-9CCE-9806F84FFE5F}" presName="rootText" presStyleLbl="node3" presStyleIdx="5" presStyleCnt="6">
        <dgm:presLayoutVars>
          <dgm:chPref val="3"/>
        </dgm:presLayoutVars>
      </dgm:prSet>
      <dgm:spPr/>
    </dgm:pt>
    <dgm:pt modelId="{41D83407-D36E-B843-8CA1-F152E16EB14B}" type="pres">
      <dgm:prSet presAssocID="{081B8A53-A2CB-B04D-9CCE-9806F84FFE5F}" presName="rootConnector" presStyleLbl="node3" presStyleIdx="5" presStyleCnt="6"/>
      <dgm:spPr/>
    </dgm:pt>
    <dgm:pt modelId="{FCFD00E0-62CD-634B-AB72-16DB3CF9F248}" type="pres">
      <dgm:prSet presAssocID="{081B8A53-A2CB-B04D-9CCE-9806F84FFE5F}" presName="hierChild4" presStyleCnt="0"/>
      <dgm:spPr/>
    </dgm:pt>
    <dgm:pt modelId="{62D64693-580A-1F47-9370-15B25792FD85}" type="pres">
      <dgm:prSet presAssocID="{FD3C966C-0D3B-C64C-B745-26FDDD6F236E}" presName="Name37" presStyleLbl="parChTrans1D4" presStyleIdx="25" presStyleCnt="27"/>
      <dgm:spPr/>
    </dgm:pt>
    <dgm:pt modelId="{571A5C41-ECD9-0F43-ACC3-B32BAB589408}" type="pres">
      <dgm:prSet presAssocID="{3C7E555E-66DB-FF4B-8239-07DCC533261D}" presName="hierRoot2" presStyleCnt="0">
        <dgm:presLayoutVars>
          <dgm:hierBranch val="init"/>
        </dgm:presLayoutVars>
      </dgm:prSet>
      <dgm:spPr/>
    </dgm:pt>
    <dgm:pt modelId="{5E3D9F98-E04F-244B-8489-4223F5FFE102}" type="pres">
      <dgm:prSet presAssocID="{3C7E555E-66DB-FF4B-8239-07DCC533261D}" presName="rootComposite" presStyleCnt="0"/>
      <dgm:spPr/>
    </dgm:pt>
    <dgm:pt modelId="{5B8E11CF-58B7-DE43-839F-CFBED66AF6A8}" type="pres">
      <dgm:prSet presAssocID="{3C7E555E-66DB-FF4B-8239-07DCC533261D}" presName="rootText" presStyleLbl="node4" presStyleIdx="25" presStyleCnt="27" custScaleY="122043">
        <dgm:presLayoutVars>
          <dgm:chPref val="3"/>
        </dgm:presLayoutVars>
      </dgm:prSet>
      <dgm:spPr/>
    </dgm:pt>
    <dgm:pt modelId="{86504B97-06A5-F247-AE40-3CA05AFF8C05}" type="pres">
      <dgm:prSet presAssocID="{3C7E555E-66DB-FF4B-8239-07DCC533261D}" presName="rootConnector" presStyleLbl="node4" presStyleIdx="25" presStyleCnt="27"/>
      <dgm:spPr/>
    </dgm:pt>
    <dgm:pt modelId="{BEF53A3B-E7C1-BB45-8C4D-99D6E7A33104}" type="pres">
      <dgm:prSet presAssocID="{3C7E555E-66DB-FF4B-8239-07DCC533261D}" presName="hierChild4" presStyleCnt="0"/>
      <dgm:spPr/>
    </dgm:pt>
    <dgm:pt modelId="{65E78879-73AC-5543-8031-F4C1B5013359}" type="pres">
      <dgm:prSet presAssocID="{3C7E555E-66DB-FF4B-8239-07DCC533261D}" presName="hierChild5" presStyleCnt="0"/>
      <dgm:spPr/>
    </dgm:pt>
    <dgm:pt modelId="{D1AF4061-2A69-5B4E-B191-450BA8CB3C47}" type="pres">
      <dgm:prSet presAssocID="{15071775-D651-E844-A71E-CB1D9D23005D}" presName="Name37" presStyleLbl="parChTrans1D4" presStyleIdx="26" presStyleCnt="27"/>
      <dgm:spPr/>
    </dgm:pt>
    <dgm:pt modelId="{5C690ACD-5CFD-1648-AC66-210288064BFA}" type="pres">
      <dgm:prSet presAssocID="{BBBA158B-BE80-864D-AF0E-5D13D27BF511}" presName="hierRoot2" presStyleCnt="0">
        <dgm:presLayoutVars>
          <dgm:hierBranch val="init"/>
        </dgm:presLayoutVars>
      </dgm:prSet>
      <dgm:spPr/>
    </dgm:pt>
    <dgm:pt modelId="{410E291A-D31F-F840-8942-81777CE1B4D4}" type="pres">
      <dgm:prSet presAssocID="{BBBA158B-BE80-864D-AF0E-5D13D27BF511}" presName="rootComposite" presStyleCnt="0"/>
      <dgm:spPr/>
    </dgm:pt>
    <dgm:pt modelId="{16B90D7E-3619-B843-B92F-DADAACA0AA02}" type="pres">
      <dgm:prSet presAssocID="{BBBA158B-BE80-864D-AF0E-5D13D27BF511}" presName="rootText" presStyleLbl="node4" presStyleIdx="26" presStyleCnt="27" custScaleY="144032">
        <dgm:presLayoutVars>
          <dgm:chPref val="3"/>
        </dgm:presLayoutVars>
      </dgm:prSet>
      <dgm:spPr/>
    </dgm:pt>
    <dgm:pt modelId="{C8FDFCFC-330C-E94E-8782-816FB045187C}" type="pres">
      <dgm:prSet presAssocID="{BBBA158B-BE80-864D-AF0E-5D13D27BF511}" presName="rootConnector" presStyleLbl="node4" presStyleIdx="26" presStyleCnt="27"/>
      <dgm:spPr/>
    </dgm:pt>
    <dgm:pt modelId="{6D55EEDA-C3D4-4D44-8914-52459591EF48}" type="pres">
      <dgm:prSet presAssocID="{BBBA158B-BE80-864D-AF0E-5D13D27BF511}" presName="hierChild4" presStyleCnt="0"/>
      <dgm:spPr/>
    </dgm:pt>
    <dgm:pt modelId="{2D9E4A3A-045A-394F-8123-FBD06454E463}" type="pres">
      <dgm:prSet presAssocID="{BBBA158B-BE80-864D-AF0E-5D13D27BF511}" presName="hierChild5" presStyleCnt="0"/>
      <dgm:spPr/>
    </dgm:pt>
    <dgm:pt modelId="{FA4150AF-0B1F-B44B-9FA5-1D46F71DB350}" type="pres">
      <dgm:prSet presAssocID="{081B8A53-A2CB-B04D-9CCE-9806F84FFE5F}" presName="hierChild5" presStyleCnt="0"/>
      <dgm:spPr/>
    </dgm:pt>
    <dgm:pt modelId="{75F7D51C-1303-7545-8906-503C8EED7CAF}" type="pres">
      <dgm:prSet presAssocID="{F8C9735A-48E2-C243-A87C-B8B783CCAC72}" presName="hierChild5" presStyleCnt="0"/>
      <dgm:spPr/>
    </dgm:pt>
    <dgm:pt modelId="{CF4C135B-E753-EB4B-95B9-42C1807E418B}" type="pres">
      <dgm:prSet presAssocID="{13DFA652-59D2-C24A-8FC9-24A34DA9C93D}" presName="hierChild3" presStyleCnt="0"/>
      <dgm:spPr/>
    </dgm:pt>
  </dgm:ptLst>
  <dgm:cxnLst>
    <dgm:cxn modelId="{588D2604-96B2-46B4-9C12-32760FED3927}" type="presOf" srcId="{BC9F1497-E50F-D24E-B3F2-2476F2F6D5AC}" destId="{96D913AE-2A41-8D40-8461-9F1498D56345}" srcOrd="1" destOrd="0" presId="urn:microsoft.com/office/officeart/2005/8/layout/orgChart1"/>
    <dgm:cxn modelId="{8594B104-3D05-704B-8A7D-B7B1B8AA8719}" srcId="{F8C9735A-48E2-C243-A87C-B8B783CCAC72}" destId="{43E42FE6-0D6D-0347-BCA0-AE2AD94D954E}" srcOrd="0" destOrd="0" parTransId="{260347B6-DBA3-1B46-9532-AE311EDFA67E}" sibTransId="{BB27AD24-BB60-0F4B-88B8-2800ECC45AEC}"/>
    <dgm:cxn modelId="{1C30F106-8735-BA48-A4E8-EA2725256BDC}" srcId="{FE8C701D-E0AD-F043-B5CB-DEB2F048D4AE}" destId="{1A3E1B78-48B1-B345-9EB8-1AD585C865D1}" srcOrd="0" destOrd="0" parTransId="{EF5EB37A-BF50-D940-93C2-99B5C36B7FDD}" sibTransId="{2BE2AF2A-C856-EF47-B8BC-3843F9CBFB41}"/>
    <dgm:cxn modelId="{617A3E07-10F0-4126-9E98-4A9B807DFA89}" type="presOf" srcId="{F8C9735A-48E2-C243-A87C-B8B783CCAC72}" destId="{45D6CD41-642B-6F4C-9D12-24090E8CB577}" srcOrd="1" destOrd="0" presId="urn:microsoft.com/office/officeart/2005/8/layout/orgChart1"/>
    <dgm:cxn modelId="{79154807-7D10-D649-BD25-D2EB4C93BF24}" srcId="{13DFA652-59D2-C24A-8FC9-24A34DA9C93D}" destId="{F8C9735A-48E2-C243-A87C-B8B783CCAC72}" srcOrd="1" destOrd="0" parTransId="{321D0127-73A7-2B48-A0DF-C94BD3FD4635}" sibTransId="{EAB76398-02CF-4D45-9A9C-8B9D1AF84CF7}"/>
    <dgm:cxn modelId="{DCFE8110-E7EA-1D4B-81BB-8F0248EF4FA5}" srcId="{BC9F1497-E50F-D24E-B3F2-2476F2F6D5AC}" destId="{C5CE4FCE-4E89-654A-B6F9-35C271D4E5D8}" srcOrd="0" destOrd="0" parTransId="{3D54E4E1-CB52-D14F-9A39-B6EE134BA9DD}" sibTransId="{AEA2FFC1-A202-8342-BBFB-C3C661A4BBB6}"/>
    <dgm:cxn modelId="{41729910-D0BD-0743-B3EC-B19A9A5FCFBB}" srcId="{13DFA652-59D2-C24A-8FC9-24A34DA9C93D}" destId="{38FEED08-5C89-0C4A-BA7D-F2E908CFD7AA}" srcOrd="0" destOrd="0" parTransId="{27037E9F-94C9-B44F-B574-28C85C1B5D5A}" sibTransId="{E08EA3B4-54E0-C047-A180-CF9D9EB00DE9}"/>
    <dgm:cxn modelId="{6CE40F11-A3F1-4A8A-903A-4A7D2A89E787}" type="presOf" srcId="{4B2B3C16-C4EA-E548-8B7E-E250B9567E05}" destId="{E8FD6C33-8786-8A4E-8D97-12304911C625}" srcOrd="1" destOrd="0" presId="urn:microsoft.com/office/officeart/2005/8/layout/orgChart1"/>
    <dgm:cxn modelId="{6EDDA111-2307-754F-AE49-1FCC0541FDA2}" srcId="{0E09952B-A0F3-0B42-9740-049C90671B11}" destId="{EC921F13-96DB-0242-BADC-079B62C75240}" srcOrd="1" destOrd="0" parTransId="{804EEC47-2979-F64A-9958-7C1AD5C92C20}" sibTransId="{6608794A-C28D-0F44-BC09-16C209E07EE0}"/>
    <dgm:cxn modelId="{A3453213-4244-1B45-B282-793E138821B5}" srcId="{38FEED08-5C89-0C4A-BA7D-F2E908CFD7AA}" destId="{C2767C13-7566-E248-960F-E33C30E19E42}" srcOrd="0" destOrd="0" parTransId="{1FDB4D23-2CB9-EA4D-8D42-8BDD383FC888}" sibTransId="{AF42166F-8E35-FB4B-8AC5-8C8F1FA4D0CE}"/>
    <dgm:cxn modelId="{6E953813-E0AD-411B-953A-209DB0373488}" type="presOf" srcId="{081B8A53-A2CB-B04D-9CCE-9806F84FFE5F}" destId="{41D83407-D36E-B843-8CA1-F152E16EB14B}" srcOrd="1" destOrd="0" presId="urn:microsoft.com/office/officeart/2005/8/layout/orgChart1"/>
    <dgm:cxn modelId="{2ADEFB13-93C5-4474-B4C4-BF74923E5FA9}" type="presOf" srcId="{38FEED08-5C89-0C4A-BA7D-F2E908CFD7AA}" destId="{2B126C21-8963-FD4F-98C4-415FFDB06AC3}" srcOrd="1" destOrd="0" presId="urn:microsoft.com/office/officeart/2005/8/layout/orgChart1"/>
    <dgm:cxn modelId="{76E35F16-9260-D542-BB10-8F56CFB499CD}" srcId="{B38A8FE6-65EF-B441-ABDB-2746113CD3A8}" destId="{4B2B3C16-C4EA-E548-8B7E-E250B9567E05}" srcOrd="0" destOrd="0" parTransId="{7A2EDC8D-AAB8-E24A-9BAF-11140A14B67E}" sibTransId="{0171E09F-1064-5449-AFF8-BB84FDBA5502}"/>
    <dgm:cxn modelId="{4DC3AA16-2E81-4589-930B-0417A6CBAC4F}" type="presOf" srcId="{1FDB4D23-2CB9-EA4D-8D42-8BDD383FC888}" destId="{06375639-6404-7D4A-887F-E736F0CDD9B8}" srcOrd="0" destOrd="0" presId="urn:microsoft.com/office/officeart/2005/8/layout/orgChart1"/>
    <dgm:cxn modelId="{733EDB16-2620-4A90-80B4-5F41450A2C7E}" type="presOf" srcId="{BBBA158B-BE80-864D-AF0E-5D13D27BF511}" destId="{16B90D7E-3619-B843-B92F-DADAACA0AA02}" srcOrd="0" destOrd="0" presId="urn:microsoft.com/office/officeart/2005/8/layout/orgChart1"/>
    <dgm:cxn modelId="{8F0D2617-81B6-E947-A868-557EFB988A38}" srcId="{43E42FE6-0D6D-0347-BCA0-AE2AD94D954E}" destId="{87852EDD-86FE-F748-A547-B1134A23CF0A}" srcOrd="1" destOrd="0" parTransId="{01ABE8FC-7EA1-F64A-8993-D2C69D8D7A54}" sibTransId="{47030136-83D0-D847-B524-9A405E1B0470}"/>
    <dgm:cxn modelId="{9BAA6D18-A288-4C4E-A494-F41E77988DCB}" type="presOf" srcId="{43E42FE6-0D6D-0347-BCA0-AE2AD94D954E}" destId="{10EAFE1A-F20E-1948-AC06-B7418373F20F}" srcOrd="0" destOrd="0" presId="urn:microsoft.com/office/officeart/2005/8/layout/orgChart1"/>
    <dgm:cxn modelId="{4B1D241B-0343-4545-B7ED-97FD6A9DBC4D}" srcId="{F4E01027-C1D8-C54B-B412-8612FEE1809D}" destId="{6FB5FF4B-AA0D-DC41-80B8-D3E013794E67}" srcOrd="0" destOrd="0" parTransId="{516E0687-A45E-8445-A073-581EEF63F842}" sibTransId="{8C594BFD-4467-E842-8152-A27820457C67}"/>
    <dgm:cxn modelId="{B79E5A1B-2AD4-49A8-A727-69FFA90868BC}" type="presOf" srcId="{C2767C13-7566-E248-960F-E33C30E19E42}" destId="{B597403A-9BE5-724B-A810-8F736F143A2D}" srcOrd="1" destOrd="0" presId="urn:microsoft.com/office/officeart/2005/8/layout/orgChart1"/>
    <dgm:cxn modelId="{39E2551C-751A-439D-8D62-47A7D823E935}" type="presOf" srcId="{EAF231BF-BFB7-074D-A0F8-24B218D05974}" destId="{FB947D21-4E55-0B44-A801-F18721C3FD53}" srcOrd="0" destOrd="0" presId="urn:microsoft.com/office/officeart/2005/8/layout/orgChart1"/>
    <dgm:cxn modelId="{BB8C191D-0214-4F03-9180-BD8E8A6F04E7}" type="presOf" srcId="{D110CFEF-4088-4C4C-80F2-7EEBFBC07377}" destId="{D23E47CC-A5EE-F948-8880-CFFF24E7AC9E}" srcOrd="0" destOrd="0" presId="urn:microsoft.com/office/officeart/2005/8/layout/orgChart1"/>
    <dgm:cxn modelId="{5FA50220-1C2B-4E8F-96A2-393EF501CDD3}" type="presOf" srcId="{AAE70C8E-A88D-854F-A910-D5DECA15897F}" destId="{AFDBC84F-C353-B140-B8B9-0569F4B65D5D}" srcOrd="1" destOrd="0" presId="urn:microsoft.com/office/officeart/2005/8/layout/orgChart1"/>
    <dgm:cxn modelId="{8E51B322-2B34-48AA-BC8C-1D53DF747FD1}" type="presOf" srcId="{0E09952B-A0F3-0B42-9740-049C90671B11}" destId="{1764DBA0-169D-BB44-A24E-08561337AE86}" srcOrd="1" destOrd="0" presId="urn:microsoft.com/office/officeart/2005/8/layout/orgChart1"/>
    <dgm:cxn modelId="{EF373224-A631-45D8-81BD-A39E75A4B903}" type="presOf" srcId="{2C0B4502-2825-364E-B869-4452A3395387}" destId="{9D80B086-48A8-B74D-8C90-0D543BDCF2E7}" srcOrd="0" destOrd="0" presId="urn:microsoft.com/office/officeart/2005/8/layout/orgChart1"/>
    <dgm:cxn modelId="{57CD8E24-358C-44F5-8863-8815B90B9E25}" type="presOf" srcId="{516E0687-A45E-8445-A073-581EEF63F842}" destId="{55BC0D6F-C2FB-984F-AEBE-ADA71A948F06}" srcOrd="0" destOrd="0" presId="urn:microsoft.com/office/officeart/2005/8/layout/orgChart1"/>
    <dgm:cxn modelId="{FF926827-D5CB-43E2-9CA9-3313948D473C}" type="presOf" srcId="{1658A53B-F65A-FA48-B572-E79399EFB3F6}" destId="{FF40466A-6E8B-8547-BD2C-43CBEC97C305}" srcOrd="0" destOrd="0" presId="urn:microsoft.com/office/officeart/2005/8/layout/orgChart1"/>
    <dgm:cxn modelId="{6E498C28-1A68-474D-8B9D-34ADFF7DFEA4}" type="presOf" srcId="{EED491F8-22BF-A04D-B26C-8B68B9CFE73C}" destId="{07314F0C-78DB-F143-8A9E-F052997C0871}" srcOrd="0" destOrd="0" presId="urn:microsoft.com/office/officeart/2005/8/layout/orgChart1"/>
    <dgm:cxn modelId="{1766562D-83E6-4432-A20B-039B677F7814}" type="presOf" srcId="{4C53080A-1AB4-414D-ABE9-1A8E96AAF188}" destId="{71A7EB1E-6648-344E-84F4-C6E5E928E095}" srcOrd="0" destOrd="0" presId="urn:microsoft.com/office/officeart/2005/8/layout/orgChart1"/>
    <dgm:cxn modelId="{B1490F2F-D7DF-4A59-92A5-3F1267FAE973}" type="presOf" srcId="{DB61A051-FC36-4741-865D-075C2EF998FD}" destId="{CDB7C713-9C44-4B4E-B881-6BCF0B268AAE}" srcOrd="0" destOrd="0" presId="urn:microsoft.com/office/officeart/2005/8/layout/orgChart1"/>
    <dgm:cxn modelId="{5C94B338-9FD6-664A-B5B7-86D0727215E7}" srcId="{F8C9735A-48E2-C243-A87C-B8B783CCAC72}" destId="{081B8A53-A2CB-B04D-9CCE-9806F84FFE5F}" srcOrd="1" destOrd="0" parTransId="{A57E2740-E992-1A44-88B9-B92AA1BAFF17}" sibTransId="{D021B22B-D338-B545-B60F-BEB6DB2F7CC3}"/>
    <dgm:cxn modelId="{F9C1C838-324A-C24D-9DEE-71FC4583DC93}" srcId="{BC9F1497-E50F-D24E-B3F2-2476F2F6D5AC}" destId="{B38A8FE6-65EF-B441-ABDB-2746113CD3A8}" srcOrd="2" destOrd="0" parTransId="{93265DA2-CE83-2D4B-8220-CE459A37066F}" sibTransId="{461AFCFC-6D69-A345-8DC9-EF5A162F75F0}"/>
    <dgm:cxn modelId="{1614B039-3E9C-4464-A7A0-DA8C0783FD05}" type="presOf" srcId="{3C7E555E-66DB-FF4B-8239-07DCC533261D}" destId="{86504B97-06A5-F247-AE40-3CA05AFF8C05}" srcOrd="1" destOrd="0" presId="urn:microsoft.com/office/officeart/2005/8/layout/orgChart1"/>
    <dgm:cxn modelId="{BF69C53D-7D2C-4A1B-B741-4131743F6927}" type="presOf" srcId="{C487177F-C22F-2A44-9BBE-8C3EF0395F38}" destId="{C04F3281-1FAE-C449-B4E3-9666BF37ECCB}" srcOrd="0" destOrd="0" presId="urn:microsoft.com/office/officeart/2005/8/layout/orgChart1"/>
    <dgm:cxn modelId="{13FD4C3E-1318-4FC9-99C8-335F455D73BE}" type="presOf" srcId="{C83A3849-07EB-1D40-BFCB-B13ED571580D}" destId="{A906AC71-E7A4-0544-B191-332674261F92}" srcOrd="0" destOrd="0" presId="urn:microsoft.com/office/officeart/2005/8/layout/orgChart1"/>
    <dgm:cxn modelId="{CE53913E-39E8-42CD-A253-913F3EFFF962}" type="presOf" srcId="{D92ACB9D-73B2-EE44-BF8C-B151B30B9F13}" destId="{7199E077-AC1A-8545-9ED2-8354D9723C24}" srcOrd="0" destOrd="0" presId="urn:microsoft.com/office/officeart/2005/8/layout/orgChart1"/>
    <dgm:cxn modelId="{40C19A3E-DD84-4191-93F9-6FE114767699}" type="presOf" srcId="{38D97B53-9A1E-D347-A4DB-AC2D76BCF104}" destId="{25958169-6084-894E-91C4-F05D2181C5C3}" srcOrd="0" destOrd="0" presId="urn:microsoft.com/office/officeart/2005/8/layout/orgChart1"/>
    <dgm:cxn modelId="{B0B8595E-501D-4239-8E27-C1D6A1140CF3}" type="presOf" srcId="{FD3C966C-0D3B-C64C-B745-26FDDD6F236E}" destId="{62D64693-580A-1F47-9370-15B25792FD85}" srcOrd="0" destOrd="0" presId="urn:microsoft.com/office/officeart/2005/8/layout/orgChart1"/>
    <dgm:cxn modelId="{5987C041-9C30-48CF-A6A0-41353897247A}" type="presOf" srcId="{EC921F13-96DB-0242-BADC-079B62C75240}" destId="{94301322-C539-3940-8142-FC4E4A415A0C}" srcOrd="1" destOrd="0" presId="urn:microsoft.com/office/officeart/2005/8/layout/orgChart1"/>
    <dgm:cxn modelId="{AF411062-2D87-4B66-914A-7265115F1ED0}" type="presOf" srcId="{3C7E555E-66DB-FF4B-8239-07DCC533261D}" destId="{5B8E11CF-58B7-DE43-839F-CFBED66AF6A8}" srcOrd="0" destOrd="0" presId="urn:microsoft.com/office/officeart/2005/8/layout/orgChart1"/>
    <dgm:cxn modelId="{5662F742-11ED-47FE-978C-76738ACEE981}" type="presOf" srcId="{1658A53B-F65A-FA48-B572-E79399EFB3F6}" destId="{030FA365-844C-D243-8895-FB09F6A5BDB9}" srcOrd="1" destOrd="0" presId="urn:microsoft.com/office/officeart/2005/8/layout/orgChart1"/>
    <dgm:cxn modelId="{52343263-6021-4134-9B7E-CBDBD11647E6}" type="presOf" srcId="{FE8C701D-E0AD-F043-B5CB-DEB2F048D4AE}" destId="{C6CF79C0-9735-284A-BA9B-090A0CB44731}" srcOrd="1" destOrd="0" presId="urn:microsoft.com/office/officeart/2005/8/layout/orgChart1"/>
    <dgm:cxn modelId="{7D774763-148C-4239-A046-27A5332E7053}" type="presOf" srcId="{6DA9255D-2A70-3D4C-B95F-E4ABCB887810}" destId="{C24A017A-883E-624B-8FB2-C135F85E2861}" srcOrd="0" destOrd="0" presId="urn:microsoft.com/office/officeart/2005/8/layout/orgChart1"/>
    <dgm:cxn modelId="{F98FD863-1C77-2F4C-BDFC-96113459941A}" srcId="{BC9F1497-E50F-D24E-B3F2-2476F2F6D5AC}" destId="{F4E01027-C1D8-C54B-B412-8612FEE1809D}" srcOrd="1" destOrd="0" parTransId="{AEEA7841-819C-5444-B468-D8B2230AE5D6}" sibTransId="{5A894D5F-4E15-C54F-9DDC-80D27EBE5693}"/>
    <dgm:cxn modelId="{A0168365-4B2A-4F26-BFE6-32776844FAF1}" type="presOf" srcId="{FE17AFC9-BBDE-EB45-B527-7209D16FE1F5}" destId="{73BAD9AB-1E46-664D-BFC9-AFC51C5788F2}" srcOrd="1" destOrd="0" presId="urn:microsoft.com/office/officeart/2005/8/layout/orgChart1"/>
    <dgm:cxn modelId="{D9471A66-7B15-499F-A682-00F8F017AE09}" type="presOf" srcId="{0E09952B-A0F3-0B42-9740-049C90671B11}" destId="{345AA3B8-B47F-444A-A940-F70DFEF5A10F}" srcOrd="0" destOrd="0" presId="urn:microsoft.com/office/officeart/2005/8/layout/orgChart1"/>
    <dgm:cxn modelId="{6D751F67-65B5-0949-B921-FA812D911D4A}" srcId="{43E42FE6-0D6D-0347-BCA0-AE2AD94D954E}" destId="{582781D9-CF2B-4E4D-9AC9-4A6199EE0E97}" srcOrd="2" destOrd="0" parTransId="{B46E343F-58BA-5341-BD8D-879143A4D74E}" sibTransId="{49018A66-4783-0643-90DA-7856371A02B1}"/>
    <dgm:cxn modelId="{00BFB669-B91B-4B48-BD67-8B911346ACA6}" type="presOf" srcId="{053E43BB-7358-F445-BA3E-5241BE4D3F9A}" destId="{7079ABAB-32F6-B54C-B401-2FD5CC9B11DB}" srcOrd="1" destOrd="0" presId="urn:microsoft.com/office/officeart/2005/8/layout/orgChart1"/>
    <dgm:cxn modelId="{5F2FF569-17C6-4621-A129-F559762DCA71}" type="presOf" srcId="{3D54E4E1-CB52-D14F-9A39-B6EE134BA9DD}" destId="{D4FEFE9D-4F14-0345-8C82-04799A9978D1}" srcOrd="0" destOrd="0" presId="urn:microsoft.com/office/officeart/2005/8/layout/orgChart1"/>
    <dgm:cxn modelId="{912AF84B-81C2-429E-B4C1-A72DE86F2FDC}" type="presOf" srcId="{240F00CF-2713-2F41-B36D-BE80378DCCF3}" destId="{6B6C4366-F8A3-174D-BCE1-E94BBAFED8B8}" srcOrd="0" destOrd="0" presId="urn:microsoft.com/office/officeart/2005/8/layout/orgChart1"/>
    <dgm:cxn modelId="{C45B7B6E-8A09-46DF-A897-C5901456272A}" type="presOf" srcId="{AAE70C8E-A88D-854F-A910-D5DECA15897F}" destId="{E90D9B7B-1EF3-6F40-8E1F-E091CD104514}" srcOrd="0" destOrd="0" presId="urn:microsoft.com/office/officeart/2005/8/layout/orgChart1"/>
    <dgm:cxn modelId="{9B945971-54EF-41FE-9FC8-109FEFE8EF1C}" type="presOf" srcId="{A1C89D7D-E125-2B4E-A5B4-840380B4A0B9}" destId="{90EBE6C6-56E1-EC46-8B4D-9B0717D0236B}" srcOrd="0" destOrd="0" presId="urn:microsoft.com/office/officeart/2005/8/layout/orgChart1"/>
    <dgm:cxn modelId="{09F41E72-8413-4C32-8DFA-3922A04540F9}" type="presOf" srcId="{260347B6-DBA3-1B46-9532-AE311EDFA67E}" destId="{1A849377-CE5D-204B-83CD-6D7C076BDF2D}" srcOrd="0" destOrd="0" presId="urn:microsoft.com/office/officeart/2005/8/layout/orgChart1"/>
    <dgm:cxn modelId="{162F8052-A70B-4E48-B2C2-E8144295B678}" type="presOf" srcId="{01ABE8FC-7EA1-F64A-8993-D2C69D8D7A54}" destId="{C730CECF-4560-F844-9D9D-014D32E6242A}" srcOrd="0" destOrd="0" presId="urn:microsoft.com/office/officeart/2005/8/layout/orgChart1"/>
    <dgm:cxn modelId="{AF07AE73-FA67-4622-9AE0-E2E328E58C45}" type="presOf" srcId="{06BDB43A-F305-5842-8D52-DBC8E05012E0}" destId="{0901915A-E5CC-8D42-B524-65DF99BDA5EE}" srcOrd="1" destOrd="0" presId="urn:microsoft.com/office/officeart/2005/8/layout/orgChart1"/>
    <dgm:cxn modelId="{4CF2C056-7878-465A-A564-E3623E71957A}" type="presOf" srcId="{13DFA652-59D2-C24A-8FC9-24A34DA9C93D}" destId="{DAA2BC1C-C5C9-F345-9575-0244D242D8AB}" srcOrd="0" destOrd="0" presId="urn:microsoft.com/office/officeart/2005/8/layout/orgChart1"/>
    <dgm:cxn modelId="{EF9A1677-D428-42CD-8954-CC94DDC3D345}" type="presOf" srcId="{B46E343F-58BA-5341-BD8D-879143A4D74E}" destId="{0B2D7BBA-CFB3-5144-9BD8-ABB00E9271C3}" srcOrd="0" destOrd="0" presId="urn:microsoft.com/office/officeart/2005/8/layout/orgChart1"/>
    <dgm:cxn modelId="{E4316157-019F-E040-8076-733CED919393}" srcId="{C2767C13-7566-E248-960F-E33C30E19E42}" destId="{BC9F1497-E50F-D24E-B3F2-2476F2F6D5AC}" srcOrd="0" destOrd="0" parTransId="{9AB3549C-EB9C-6147-8219-150DE31AC995}" sibTransId="{8A05509B-4FBD-1B42-8A5F-5FCB979249B2}"/>
    <dgm:cxn modelId="{83E9A659-800E-4A77-945F-1F6E6794C081}" type="presOf" srcId="{D2D100A0-3990-864A-B037-7E7D42FBFE4E}" destId="{A52EAB87-5FB2-1C45-9014-546BD2BECA28}" srcOrd="0" destOrd="0" presId="urn:microsoft.com/office/officeart/2005/8/layout/orgChart1"/>
    <dgm:cxn modelId="{DB28187A-E57E-410F-BD99-698466A7A491}" type="presOf" srcId="{A236E4E0-E1E1-2A41-AD4E-40E673860DF1}" destId="{20284821-9471-B24F-B0B5-69BF6BEF988C}" srcOrd="1" destOrd="0" presId="urn:microsoft.com/office/officeart/2005/8/layout/orgChart1"/>
    <dgm:cxn modelId="{C2DDD45A-9B86-4A44-B5BC-5683518E96A1}" type="presOf" srcId="{26D7102A-1C87-4B4F-AEDD-44263AF9F5BE}" destId="{3B33DDE5-B7A0-0743-9024-A005339A7459}" srcOrd="0" destOrd="0" presId="urn:microsoft.com/office/officeart/2005/8/layout/orgChart1"/>
    <dgm:cxn modelId="{2705447B-2F2C-4D7D-A24A-42434F19BD51}" type="presOf" srcId="{6FB5FF4B-AA0D-DC41-80B8-D3E013794E67}" destId="{70882EDB-38C8-9B4E-8F36-6155292C4C8E}" srcOrd="0" destOrd="0" presId="urn:microsoft.com/office/officeart/2005/8/layout/orgChart1"/>
    <dgm:cxn modelId="{4CE9D77B-4207-438D-8AE1-4F2FC4468C3E}" type="presOf" srcId="{38FEED08-5C89-0C4A-BA7D-F2E908CFD7AA}" destId="{1CD742CF-98EF-7249-BF20-98FD85D41EC8}" srcOrd="0" destOrd="0" presId="urn:microsoft.com/office/officeart/2005/8/layout/orgChart1"/>
    <dgm:cxn modelId="{E13ACA7C-D0AC-4CF3-8C68-A82422661576}" type="presOf" srcId="{7A2EDC8D-AAB8-E24A-9BAF-11140A14B67E}" destId="{C00A7576-FC2B-F64F-A03B-677FAEA0DDB8}" srcOrd="0" destOrd="0" presId="urn:microsoft.com/office/officeart/2005/8/layout/orgChart1"/>
    <dgm:cxn modelId="{7D093380-A02D-4551-ACE8-DC61CA800080}" type="presOf" srcId="{595A0173-3871-944E-B44C-FA1ABFEA68BA}" destId="{52F80B04-EDDE-214A-ABF0-5A56AEB77239}" srcOrd="1" destOrd="0" presId="urn:microsoft.com/office/officeart/2005/8/layout/orgChart1"/>
    <dgm:cxn modelId="{183B5B81-3E78-0D4A-95B8-CEF1CE576669}" srcId="{0E09952B-A0F3-0B42-9740-049C90671B11}" destId="{1658A53B-F65A-FA48-B572-E79399EFB3F6}" srcOrd="0" destOrd="0" parTransId="{A1C89D7D-E125-2B4E-A5B4-840380B4A0B9}" sibTransId="{2FC7430E-121B-FA4C-83D2-C584FB89C11A}"/>
    <dgm:cxn modelId="{F4236582-BA29-4568-83BE-DB50C94056A6}" type="presOf" srcId="{B36FE236-E187-DB45-B486-B6D1010E46B3}" destId="{00BC3099-25DA-2645-A522-C054FFA0A228}" srcOrd="0" destOrd="0" presId="urn:microsoft.com/office/officeart/2005/8/layout/orgChart1"/>
    <dgm:cxn modelId="{AFB43884-57B7-4255-B880-42360CB9D3FF}" type="presOf" srcId="{6FB5FF4B-AA0D-DC41-80B8-D3E013794E67}" destId="{C55B639D-165B-494F-BD36-393F4B630F95}" srcOrd="1" destOrd="0" presId="urn:microsoft.com/office/officeart/2005/8/layout/orgChart1"/>
    <dgm:cxn modelId="{CD9F9F84-FC47-1646-B18F-696C99D6605E}" srcId="{38FEED08-5C89-0C4A-BA7D-F2E908CFD7AA}" destId="{0E09952B-A0F3-0B42-9740-049C90671B11}" srcOrd="3" destOrd="0" parTransId="{E65FE2C4-2E2B-744A-AF3F-20D57D8B95E3}" sibTransId="{D622F84B-2626-3542-AF61-883DFC55DC48}"/>
    <dgm:cxn modelId="{BE345685-E2F6-4ADD-97D0-5F60A94ECF8F}" type="presOf" srcId="{15071775-D651-E844-A71E-CB1D9D23005D}" destId="{D1AF4061-2A69-5B4E-B191-450BA8CB3C47}" srcOrd="0" destOrd="0" presId="urn:microsoft.com/office/officeart/2005/8/layout/orgChart1"/>
    <dgm:cxn modelId="{841AE285-75DF-4093-B33B-9FAA6014FDF1}" type="presOf" srcId="{4B2B3C16-C4EA-E548-8B7E-E250B9567E05}" destId="{9AF7768F-D018-8341-8887-A4971BC8F6E7}" srcOrd="0" destOrd="0" presId="urn:microsoft.com/office/officeart/2005/8/layout/orgChart1"/>
    <dgm:cxn modelId="{C65AC486-2E6F-4F60-BC22-CEF42CF4523A}" type="presOf" srcId="{C2767C13-7566-E248-960F-E33C30E19E42}" destId="{E4F0180B-5984-4548-9FFD-2E1379D671DB}" srcOrd="0" destOrd="0" presId="urn:microsoft.com/office/officeart/2005/8/layout/orgChart1"/>
    <dgm:cxn modelId="{F9C5E188-F7EC-4590-B700-C30F39020DA9}" type="presOf" srcId="{6BAC38A1-CE40-B34D-B594-7AF1740BDDE9}" destId="{8F7199AA-2F9C-E64C-9A6D-3C86F146C5F9}" srcOrd="1" destOrd="0" presId="urn:microsoft.com/office/officeart/2005/8/layout/orgChart1"/>
    <dgm:cxn modelId="{6373518A-3A96-4F5E-843A-0973F6099BD9}" type="presOf" srcId="{9AB3549C-EB9C-6147-8219-150DE31AC995}" destId="{C55C37D2-2AB4-F344-A123-BF0CCD70D71A}" srcOrd="0" destOrd="0" presId="urn:microsoft.com/office/officeart/2005/8/layout/orgChart1"/>
    <dgm:cxn modelId="{1E1FCA8A-A1FB-5B47-A665-7B7964E91856}" srcId="{FE8C701D-E0AD-F043-B5CB-DEB2F048D4AE}" destId="{6BAC38A1-CE40-B34D-B594-7AF1740BDDE9}" srcOrd="1" destOrd="0" parTransId="{DCEEC2C6-275B-FB42-97AC-E6E142F71A1D}" sibTransId="{34C77217-5460-9843-87AE-4A72E45102B9}"/>
    <dgm:cxn modelId="{BC2E018B-36F7-4714-9FB6-C57DBD297045}" type="presOf" srcId="{27037E9F-94C9-B44F-B574-28C85C1B5D5A}" destId="{FBC8C633-2C2B-3C40-B205-5257B2BC709C}" srcOrd="0" destOrd="0" presId="urn:microsoft.com/office/officeart/2005/8/layout/orgChart1"/>
    <dgm:cxn modelId="{81E7758B-4551-3A42-A75B-01DC5BC4016F}" srcId="{F4E01027-C1D8-C54B-B412-8612FEE1809D}" destId="{6DA9255D-2A70-3D4C-B95F-E4ABCB887810}" srcOrd="1" destOrd="0" parTransId="{06F6EFD8-283D-A348-AE8F-8A30DBFCAD27}" sibTransId="{B8D8F95E-0E45-F846-8E99-EFBD3C0E0754}"/>
    <dgm:cxn modelId="{130DDD8B-547C-41E9-BBC4-5438E6BE4E99}" type="presOf" srcId="{C5CE4FCE-4E89-654A-B6F9-35C271D4E5D8}" destId="{19339B7D-B1A7-F54C-A15F-17489F9D1B1C}" srcOrd="1" destOrd="0" presId="urn:microsoft.com/office/officeart/2005/8/layout/orgChart1"/>
    <dgm:cxn modelId="{1A70448C-BAAB-4A94-9057-53501AAEC2B6}" type="presOf" srcId="{EAF231BF-BFB7-074D-A0F8-24B218D05974}" destId="{783D4B6E-F8CB-6749-97E2-36BDB29E8CD4}" srcOrd="1" destOrd="0" presId="urn:microsoft.com/office/officeart/2005/8/layout/orgChart1"/>
    <dgm:cxn modelId="{8A6DD18D-2610-42F2-BF72-4423BEA031FA}" type="presOf" srcId="{EF5EB37A-BF50-D940-93C2-99B5C36B7FDD}" destId="{2CDEA441-16E3-AF4A-A034-FED049D14CBF}" srcOrd="0" destOrd="0" presId="urn:microsoft.com/office/officeart/2005/8/layout/orgChart1"/>
    <dgm:cxn modelId="{AB02B78E-6286-4F6F-B933-532245EAA348}" type="presOf" srcId="{B38A8FE6-65EF-B441-ABDB-2746113CD3A8}" destId="{A3056FC7-D30C-B542-A298-23A3C5E947DF}" srcOrd="1" destOrd="0" presId="urn:microsoft.com/office/officeart/2005/8/layout/orgChart1"/>
    <dgm:cxn modelId="{D7E5EF90-A567-4038-91A2-BADB288B71D3}" type="presOf" srcId="{68DBF779-F401-9944-A3B8-8A6CF980714F}" destId="{149B4684-C5ED-FE49-94BF-0A5662830205}" srcOrd="0" destOrd="0" presId="urn:microsoft.com/office/officeart/2005/8/layout/orgChart1"/>
    <dgm:cxn modelId="{192E2D91-CBE0-4F1F-B6F0-14AED84CDD9D}" type="presOf" srcId="{1A3E1B78-48B1-B345-9EB8-1AD585C865D1}" destId="{E3C7A20A-7451-7F4C-A3DF-19BD06D7319A}" srcOrd="1" destOrd="0" presId="urn:microsoft.com/office/officeart/2005/8/layout/orgChart1"/>
    <dgm:cxn modelId="{70F43291-8F57-4EFF-963E-B05DDF06042E}" type="presOf" srcId="{582781D9-CF2B-4E4D-9AC9-4A6199EE0E97}" destId="{6C62C935-84E7-F147-B909-F67D82AAD954}" srcOrd="1" destOrd="0" presId="urn:microsoft.com/office/officeart/2005/8/layout/orgChart1"/>
    <dgm:cxn modelId="{C6CE5F99-9C2A-CB42-BC3C-D1307210162E}" srcId="{1A3E1B78-48B1-B345-9EB8-1AD585C865D1}" destId="{DB61A051-FC36-4741-865D-075C2EF998FD}" srcOrd="0" destOrd="0" parTransId="{38D97B53-9A1E-D347-A4DB-AC2D76BCF104}" sibTransId="{68BD6BAB-00C0-0F4D-9158-851024BE5479}"/>
    <dgm:cxn modelId="{E0356C9A-669B-4686-8666-7F562FE51670}" type="presOf" srcId="{321D0127-73A7-2B48-A0DF-C94BD3FD4635}" destId="{065FC98F-F74E-C947-A1BE-C82655BC9465}" srcOrd="0" destOrd="0" presId="urn:microsoft.com/office/officeart/2005/8/layout/orgChart1"/>
    <dgm:cxn modelId="{4C06A19B-092D-1448-B8D5-98D63FCC1041}" srcId="{EAF231BF-BFB7-074D-A0F8-24B218D05974}" destId="{06BDB43A-F305-5842-8D52-DBC8E05012E0}" srcOrd="1" destOrd="0" parTransId="{D2D100A0-3990-864A-B037-7E7D42FBFE4E}" sibTransId="{53CEC9F8-A0BE-4B4E-9BCB-794E98036479}"/>
    <dgm:cxn modelId="{DD00E69B-8FB8-3F4B-824B-936EBD5D56B9}" srcId="{638BAE43-620A-7747-8FBD-9D73896ABCB5}" destId="{595A0173-3871-944E-B44C-FA1ABFEA68BA}" srcOrd="0" destOrd="0" parTransId="{D110CFEF-4088-4C4C-80F2-7EEBFBC07377}" sibTransId="{1B6FCEE4-0062-D640-9C95-C1778CFBA650}"/>
    <dgm:cxn modelId="{F4831D9E-7E30-40DE-9598-869A4BDB67E1}" type="presOf" srcId="{A236E4E0-E1E1-2A41-AD4E-40E673860DF1}" destId="{1C49D142-7C52-9845-99F9-699807AB21E9}" srcOrd="0" destOrd="0" presId="urn:microsoft.com/office/officeart/2005/8/layout/orgChart1"/>
    <dgm:cxn modelId="{9EB4E89E-9D03-A44A-8DA4-228D5396D135}" srcId="{C5CE4FCE-4E89-654A-B6F9-35C271D4E5D8}" destId="{FE17AFC9-BBDE-EB45-B527-7209D16FE1F5}" srcOrd="1" destOrd="0" parTransId="{240F00CF-2713-2F41-B36D-BE80378DCCF3}" sibTransId="{CC8267BA-28E8-ED49-850F-684BCEB8FA06}"/>
    <dgm:cxn modelId="{C6228AA2-2ED1-48D0-B4AB-0F1E29CCDBA6}" type="presOf" srcId="{DCEEC2C6-275B-FB42-97AC-E6E142F71A1D}" destId="{E25AB43F-9EB3-A347-8652-715790AFED46}" srcOrd="0" destOrd="0" presId="urn:microsoft.com/office/officeart/2005/8/layout/orgChart1"/>
    <dgm:cxn modelId="{C18DDBAD-968F-4944-BE7B-C720F73697BE}" type="presOf" srcId="{F4E01027-C1D8-C54B-B412-8612FEE1809D}" destId="{B8686739-16F8-DE4E-B12F-CBC978CC8C39}" srcOrd="0" destOrd="0" presId="urn:microsoft.com/office/officeart/2005/8/layout/orgChart1"/>
    <dgm:cxn modelId="{5B7EBDAE-8B33-43BD-AC25-8E29BF5F42FA}" type="presOf" srcId="{0C8FC354-21BA-C04C-ADB3-801C93B04328}" destId="{88B1D605-871A-3843-8A01-01439CD1D438}" srcOrd="0" destOrd="0" presId="urn:microsoft.com/office/officeart/2005/8/layout/orgChart1"/>
    <dgm:cxn modelId="{BF5547B1-D9D1-4971-8B7C-598AF4E30D3E}" type="presOf" srcId="{582781D9-CF2B-4E4D-9AC9-4A6199EE0E97}" destId="{F1887574-4C1B-D84A-8988-A2E43D4CFD43}" srcOrd="0" destOrd="0" presId="urn:microsoft.com/office/officeart/2005/8/layout/orgChart1"/>
    <dgm:cxn modelId="{2F44ECB1-B734-4EE1-8CBB-C945FEA1EFA5}" type="presOf" srcId="{A8B44EB4-C825-8745-96D3-C3257957C7A1}" destId="{056D061C-8156-7641-9A25-1C7BE8E78F25}" srcOrd="1" destOrd="0" presId="urn:microsoft.com/office/officeart/2005/8/layout/orgChart1"/>
    <dgm:cxn modelId="{6B3E6DB2-6021-41BE-B443-FFB1BCE33F51}" type="presOf" srcId="{081B8A53-A2CB-B04D-9CCE-9806F84FFE5F}" destId="{EB9D0E13-DD01-A841-900E-7365661DD739}" srcOrd="0" destOrd="0" presId="urn:microsoft.com/office/officeart/2005/8/layout/orgChart1"/>
    <dgm:cxn modelId="{9FD9EEB5-5F20-40CC-813C-FEDEDB01E883}" type="presOf" srcId="{06F6EFD8-283D-A348-AE8F-8A30DBFCAD27}" destId="{C700E72F-5299-744F-8092-D6C6BC9052B7}" srcOrd="0" destOrd="0" presId="urn:microsoft.com/office/officeart/2005/8/layout/orgChart1"/>
    <dgm:cxn modelId="{551F83B6-AB26-4D31-A23F-5D3AB4D66688}" type="presOf" srcId="{638BAE43-620A-7747-8FBD-9D73896ABCB5}" destId="{23E3F9D5-266B-394F-B80D-C197B37CA165}" srcOrd="0" destOrd="0" presId="urn:microsoft.com/office/officeart/2005/8/layout/orgChart1"/>
    <dgm:cxn modelId="{0C229EB6-FA09-4A1A-91D3-10D798935071}" type="presOf" srcId="{D1FC4151-F7FB-B74F-BCB0-3D46E766C3FC}" destId="{D61FEB5B-B9A6-0C4A-81C2-D7B9F2017B34}" srcOrd="0" destOrd="0" presId="urn:microsoft.com/office/officeart/2005/8/layout/orgChart1"/>
    <dgm:cxn modelId="{3652A2B6-3EA7-4917-BDEE-660C9699828C}" type="presOf" srcId="{4C53080A-1AB4-414D-ABE9-1A8E96AAF188}" destId="{A4DEB7A7-AADA-DA4D-8E23-D9C751FCDDAE}" srcOrd="1" destOrd="0" presId="urn:microsoft.com/office/officeart/2005/8/layout/orgChart1"/>
    <dgm:cxn modelId="{8BC6FCB7-39DE-45F4-900E-8DCEEFCE2BB4}" type="presOf" srcId="{638BAE43-620A-7747-8FBD-9D73896ABCB5}" destId="{3832D45D-DB37-1148-B036-23E43D70FAB9}" srcOrd="1" destOrd="0" presId="urn:microsoft.com/office/officeart/2005/8/layout/orgChart1"/>
    <dgm:cxn modelId="{B9AC67B8-43C3-4B65-A655-3A835072BFA5}" type="presOf" srcId="{A8B44EB4-C825-8745-96D3-C3257957C7A1}" destId="{CD042687-DA57-F54F-8E80-AFECA52CA1F8}" srcOrd="0" destOrd="0" presId="urn:microsoft.com/office/officeart/2005/8/layout/orgChart1"/>
    <dgm:cxn modelId="{A73D6BB8-2DE6-704E-8549-B85D472BC13B}" srcId="{38FEED08-5C89-0C4A-BA7D-F2E908CFD7AA}" destId="{A236E4E0-E1E1-2A41-AD4E-40E673860DF1}" srcOrd="2" destOrd="0" parTransId="{26D7102A-1C87-4B4F-AEDD-44263AF9F5BE}" sibTransId="{31614F62-42CA-CC41-A811-8D57262BAACE}"/>
    <dgm:cxn modelId="{5B1076BA-3F71-5646-8DFF-7FB5D469ACE5}" srcId="{081B8A53-A2CB-B04D-9CCE-9806F84FFE5F}" destId="{BBBA158B-BE80-864D-AF0E-5D13D27BF511}" srcOrd="1" destOrd="0" parTransId="{15071775-D651-E844-A71E-CB1D9D23005D}" sibTransId="{783441E9-112B-1B4B-8DF7-E00F2EF358FB}"/>
    <dgm:cxn modelId="{90FBD0BC-656B-4F47-B697-27A08619269E}" type="presOf" srcId="{D92ACB9D-73B2-EE44-BF8C-B151B30B9F13}" destId="{036DB5B6-5D3B-3948-A30D-FEBA0FC4DA24}" srcOrd="1" destOrd="0" presId="urn:microsoft.com/office/officeart/2005/8/layout/orgChart1"/>
    <dgm:cxn modelId="{6A7107BF-BCCC-4915-874D-EE1719CEE63F}" type="presOf" srcId="{BBBA158B-BE80-864D-AF0E-5D13D27BF511}" destId="{C8FDFCFC-330C-E94E-8782-816FB045187C}" srcOrd="1" destOrd="0" presId="urn:microsoft.com/office/officeart/2005/8/layout/orgChart1"/>
    <dgm:cxn modelId="{9B2013C1-0667-44DA-B76F-334F8CFD5958}" type="presOf" srcId="{B38A8FE6-65EF-B441-ABDB-2746113CD3A8}" destId="{1C4A34C1-6FBD-2647-BB79-111CF753AEFD}" srcOrd="0" destOrd="0" presId="urn:microsoft.com/office/officeart/2005/8/layout/orgChart1"/>
    <dgm:cxn modelId="{C9FA65C6-881F-441E-B523-CE4CDF99B141}" type="presOf" srcId="{DB61A051-FC36-4741-865D-075C2EF998FD}" destId="{4B0EDB5C-7816-8C45-97B0-8DA39D7C84A1}" srcOrd="1" destOrd="0" presId="urn:microsoft.com/office/officeart/2005/8/layout/orgChart1"/>
    <dgm:cxn modelId="{EDDFD2C8-4D36-974C-ABED-5086C80E7F9C}" srcId="{A236E4E0-E1E1-2A41-AD4E-40E673860DF1}" destId="{4C53080A-1AB4-414D-ABE9-1A8E96AAF188}" srcOrd="0" destOrd="0" parTransId="{C83A3849-07EB-1D40-BFCB-B13ED571580D}" sibTransId="{E8DB6201-0F11-7940-AC8E-5390F7D45021}"/>
    <dgm:cxn modelId="{F1580EC9-8BC0-4F3A-BA1B-B54B25DDA6A5}" type="presOf" srcId="{595A0173-3871-944E-B44C-FA1ABFEA68BA}" destId="{CF18EE0F-8B4F-3040-8C53-104971FF52D5}" srcOrd="0" destOrd="0" presId="urn:microsoft.com/office/officeart/2005/8/layout/orgChart1"/>
    <dgm:cxn modelId="{B6A48DC9-1E00-4E52-8985-48B54283694D}" type="presOf" srcId="{6DA9255D-2A70-3D4C-B95F-E4ABCB887810}" destId="{A1797F7D-0E4A-CD4A-A80C-D7AC3FA9AF39}" srcOrd="1" destOrd="0" presId="urn:microsoft.com/office/officeart/2005/8/layout/orgChart1"/>
    <dgm:cxn modelId="{ABF71ECA-ED78-4353-8E3C-BD79C3E5FF38}" type="presOf" srcId="{E65FE2C4-2E2B-744A-AF3F-20D57D8B95E3}" destId="{F2661431-5960-A04C-B4D4-0F7DAB825050}" srcOrd="0" destOrd="0" presId="urn:microsoft.com/office/officeart/2005/8/layout/orgChart1"/>
    <dgm:cxn modelId="{FA4C10D0-C370-4804-8C11-9E2B4F8CB50E}" type="presOf" srcId="{FE8C701D-E0AD-F043-B5CB-DEB2F048D4AE}" destId="{65E90DA7-6FC3-2D4A-BA80-09C9B2DC9C96}" srcOrd="0" destOrd="0" presId="urn:microsoft.com/office/officeart/2005/8/layout/orgChart1"/>
    <dgm:cxn modelId="{F0BAACD1-376D-4F85-B58E-8676E09E6159}" type="presOf" srcId="{EAE7E5D5-47A6-8846-8E94-8E8672A22958}" destId="{CC605F13-B5D5-9544-9A25-BE690F0D5A45}" srcOrd="0" destOrd="0" presId="urn:microsoft.com/office/officeart/2005/8/layout/orgChart1"/>
    <dgm:cxn modelId="{AD44C3D2-69DF-194E-B754-69915808BF45}" srcId="{C5CE4FCE-4E89-654A-B6F9-35C271D4E5D8}" destId="{0C8FC354-21BA-C04C-ADB3-801C93B04328}" srcOrd="0" destOrd="0" parTransId="{C8F01AA0-31D9-3D41-A115-9A238EFBB682}" sibTransId="{A5BCC8F8-E64E-124E-9910-F8D5E932681C}"/>
    <dgm:cxn modelId="{C654A9D3-9F84-48F2-A151-77D15AD0EED8}" type="presOf" srcId="{FE17AFC9-BBDE-EB45-B527-7209D16FE1F5}" destId="{3CD2EE95-A8B5-D14C-9728-01E049359466}" srcOrd="0" destOrd="0" presId="urn:microsoft.com/office/officeart/2005/8/layout/orgChart1"/>
    <dgm:cxn modelId="{8F9A07D8-96E8-4F02-AECD-53885E6D1F25}" type="presOf" srcId="{C5CE4FCE-4E89-654A-B6F9-35C271D4E5D8}" destId="{0EF2EFF3-D697-FC4D-BF81-AD973424933F}" srcOrd="0" destOrd="0" presId="urn:microsoft.com/office/officeart/2005/8/layout/orgChart1"/>
    <dgm:cxn modelId="{88A8F5D9-9269-4617-81AD-0CB729465090}" type="presOf" srcId="{804EEC47-2979-F64A-9958-7C1AD5C92C20}" destId="{A8078578-63D8-8E42-A1B5-5B634301C619}" srcOrd="0" destOrd="0" presId="urn:microsoft.com/office/officeart/2005/8/layout/orgChart1"/>
    <dgm:cxn modelId="{E4B9A0DA-D1D0-465E-B669-F677BE15140E}" type="presOf" srcId="{F4E01027-C1D8-C54B-B412-8612FEE1809D}" destId="{61D04E5D-3748-A944-B494-9A3F03843AB0}" srcOrd="1" destOrd="0" presId="urn:microsoft.com/office/officeart/2005/8/layout/orgChart1"/>
    <dgm:cxn modelId="{DB21DADA-9E4F-3248-BFA2-2EBE1CD86196}" srcId="{A236E4E0-E1E1-2A41-AD4E-40E673860DF1}" destId="{EAF231BF-BFB7-074D-A0F8-24B218D05974}" srcOrd="2" destOrd="0" parTransId="{EAE7E5D5-47A6-8846-8E94-8E8672A22958}" sibTransId="{AF3805E5-0F92-C446-ACF1-46F9DF171CB2}"/>
    <dgm:cxn modelId="{6F1F41DB-F81D-2D4C-AAE0-A3C4BE80178A}" srcId="{A236E4E0-E1E1-2A41-AD4E-40E673860DF1}" destId="{638BAE43-620A-7747-8FBD-9D73896ABCB5}" srcOrd="1" destOrd="0" parTransId="{EED491F8-22BF-A04D-B26C-8B68B9CFE73C}" sibTransId="{4BA62F5A-C11F-4146-8F20-AB3904166C02}"/>
    <dgm:cxn modelId="{96C0EADC-E468-47C1-95A4-8A499404840E}" type="presOf" srcId="{0C8FC354-21BA-C04C-ADB3-801C93B04328}" destId="{67E948F9-A738-404F-810F-9120034ED889}" srcOrd="1" destOrd="0" presId="urn:microsoft.com/office/officeart/2005/8/layout/orgChart1"/>
    <dgm:cxn modelId="{B04DFADE-2E33-40C1-A8F0-4AA4E26009B7}" type="presOf" srcId="{87852EDD-86FE-F748-A547-B1134A23CF0A}" destId="{BA8C8DF5-359B-5542-B7B6-50874683E671}" srcOrd="0" destOrd="0" presId="urn:microsoft.com/office/officeart/2005/8/layout/orgChart1"/>
    <dgm:cxn modelId="{C11E38E0-6B52-4E3A-A123-EB06BB61E963}" type="presOf" srcId="{EC921F13-96DB-0242-BADC-079B62C75240}" destId="{56A903A1-F1AA-CF40-B49F-A9E87DA8F8EB}" srcOrd="0" destOrd="0" presId="urn:microsoft.com/office/officeart/2005/8/layout/orgChart1"/>
    <dgm:cxn modelId="{6303D4E1-F543-4BAE-80B6-8E8746AB8A9E}" type="presOf" srcId="{87852EDD-86FE-F748-A547-B1134A23CF0A}" destId="{C091BD59-0007-A946-A1A7-BB2574933C2B}" srcOrd="1" destOrd="0" presId="urn:microsoft.com/office/officeart/2005/8/layout/orgChart1"/>
    <dgm:cxn modelId="{1421F6E2-A4A1-49F3-B66E-F7402982D78C}" type="presOf" srcId="{93265DA2-CE83-2D4B-8220-CE459A37066F}" destId="{CFB42155-8205-6D44-83F1-6144B080F75E}" srcOrd="0" destOrd="0" presId="urn:microsoft.com/office/officeart/2005/8/layout/orgChart1"/>
    <dgm:cxn modelId="{E481D7E5-7EC8-5E47-806B-D2A3F096F284}" srcId="{C487177F-C22F-2A44-9BBE-8C3EF0395F38}" destId="{13DFA652-59D2-C24A-8FC9-24A34DA9C93D}" srcOrd="0" destOrd="0" parTransId="{E955E966-C08F-0A49-8781-255098EA97FF}" sibTransId="{8030112B-370A-9647-B7EA-3397969A450B}"/>
    <dgm:cxn modelId="{CEB557E6-5EAB-3C41-8A77-A6050C2601A1}" srcId="{EAF231BF-BFB7-074D-A0F8-24B218D05974}" destId="{AAE70C8E-A88D-854F-A910-D5DECA15897F}" srcOrd="0" destOrd="0" parTransId="{68DBF779-F401-9944-A3B8-8A6CF980714F}" sibTransId="{AEFA35A6-3E18-FD44-A385-6BBDB96946BF}"/>
    <dgm:cxn modelId="{CE9251E8-155B-45FF-B801-94CAABC32C3D}" type="presOf" srcId="{F8C9735A-48E2-C243-A87C-B8B783CCAC72}" destId="{991FE648-18B3-CA47-879B-00FA28D42587}" srcOrd="0" destOrd="0" presId="urn:microsoft.com/office/officeart/2005/8/layout/orgChart1"/>
    <dgm:cxn modelId="{236135E9-6D33-A246-832F-7F2A7D5D1DEB}" srcId="{EC921F13-96DB-0242-BADC-079B62C75240}" destId="{A8B44EB4-C825-8745-96D3-C3257957C7A1}" srcOrd="0" destOrd="0" parTransId="{C61F939F-568E-C544-B49E-FD352B4C9E11}" sibTransId="{866677F1-4342-674F-892F-501AB279C57A}"/>
    <dgm:cxn modelId="{45B123ED-4EAD-1D48-B6C3-F5F5114A3EAF}" srcId="{38FEED08-5C89-0C4A-BA7D-F2E908CFD7AA}" destId="{FE8C701D-E0AD-F043-B5CB-DEB2F048D4AE}" srcOrd="1" destOrd="0" parTransId="{2C0B4502-2825-364E-B869-4452A3395387}" sibTransId="{943D0A89-7129-EE4D-BA67-CB6548F58F92}"/>
    <dgm:cxn modelId="{D75584F2-69E8-4845-851D-A86ABE947624}" type="presOf" srcId="{1A3E1B78-48B1-B345-9EB8-1AD585C865D1}" destId="{2C0425CD-48CF-A145-A015-A2D09E70F626}" srcOrd="0" destOrd="0" presId="urn:microsoft.com/office/officeart/2005/8/layout/orgChart1"/>
    <dgm:cxn modelId="{D7A789F2-E769-4FA7-88B6-AAD2F10453A7}" type="presOf" srcId="{C61F939F-568E-C544-B49E-FD352B4C9E11}" destId="{F1D443B3-90BB-084F-8656-B6157131B946}" srcOrd="0" destOrd="0" presId="urn:microsoft.com/office/officeart/2005/8/layout/orgChart1"/>
    <dgm:cxn modelId="{D9D67FF3-3705-4567-BADD-EA76F7B55681}" type="presOf" srcId="{06BDB43A-F305-5842-8D52-DBC8E05012E0}" destId="{F08A0C11-0F7B-694E-8B21-40EDB6952421}" srcOrd="0" destOrd="0" presId="urn:microsoft.com/office/officeart/2005/8/layout/orgChart1"/>
    <dgm:cxn modelId="{F33CBEF3-04E0-4439-AE33-A3ABDEFDF14F}" type="presOf" srcId="{43E42FE6-0D6D-0347-BCA0-AE2AD94D954E}" destId="{0B428803-72EA-AA44-A433-F4D85903F708}" srcOrd="1" destOrd="0" presId="urn:microsoft.com/office/officeart/2005/8/layout/orgChart1"/>
    <dgm:cxn modelId="{871D0EF4-7C86-4071-BF3A-D8BB7EB0EAA6}" type="presOf" srcId="{053E43BB-7358-F445-BA3E-5241BE4D3F9A}" destId="{EF1DE688-259E-CF4E-B6C5-FFD486FD365B}" srcOrd="0" destOrd="0" presId="urn:microsoft.com/office/officeart/2005/8/layout/orgChart1"/>
    <dgm:cxn modelId="{F4E261F5-E9CB-45F3-BEFD-91CCB067F1BC}" type="presOf" srcId="{C8F01AA0-31D9-3D41-A115-9A238EFBB682}" destId="{EF3A1F57-D57F-6C4C-9DBC-2FCE8E8B6180}" srcOrd="0" destOrd="0" presId="urn:microsoft.com/office/officeart/2005/8/layout/orgChart1"/>
    <dgm:cxn modelId="{9F837DF8-7C1F-47B5-9B59-790BE298602E}" type="presOf" srcId="{13DFA652-59D2-C24A-8FC9-24A34DA9C93D}" destId="{ACF4B993-E632-9E4C-AFF8-9EDE89D48403}" srcOrd="1" destOrd="0" presId="urn:microsoft.com/office/officeart/2005/8/layout/orgChart1"/>
    <dgm:cxn modelId="{31E8E9FB-8611-A44E-A948-1F69AA63CA35}" srcId="{1A3E1B78-48B1-B345-9EB8-1AD585C865D1}" destId="{053E43BB-7358-F445-BA3E-5241BE4D3F9A}" srcOrd="1" destOrd="0" parTransId="{D1FC4151-F7FB-B74F-BCB0-3D46E766C3FC}" sibTransId="{2473C836-DBA0-5E49-91ED-A7F1895BC4DF}"/>
    <dgm:cxn modelId="{A9A1C5FC-71B3-4EC2-835A-39FDBAAAB451}" type="presOf" srcId="{6BAC38A1-CE40-B34D-B594-7AF1740BDDE9}" destId="{CA25BF58-1BB0-EC4D-9C84-E26B91408B48}" srcOrd="0" destOrd="0" presId="urn:microsoft.com/office/officeart/2005/8/layout/orgChart1"/>
    <dgm:cxn modelId="{82F3C3FD-8E5F-49F9-B2E9-D6C90D0B2833}" type="presOf" srcId="{A57E2740-E992-1A44-88B9-B92AA1BAFF17}" destId="{931075F3-1828-A145-9609-D7D00B0B09DE}" srcOrd="0" destOrd="0" presId="urn:microsoft.com/office/officeart/2005/8/layout/orgChart1"/>
    <dgm:cxn modelId="{C06000FF-C889-42DE-8225-79DB47578D3C}" type="presOf" srcId="{BC9F1497-E50F-D24E-B3F2-2476F2F6D5AC}" destId="{64B08DC5-0D95-364A-BF72-4A5878CB2B4B}" srcOrd="0" destOrd="0" presId="urn:microsoft.com/office/officeart/2005/8/layout/orgChart1"/>
    <dgm:cxn modelId="{840F45FF-D52A-4084-89D6-51B87D36261C}" type="presOf" srcId="{AEEA7841-819C-5444-B468-D8B2230AE5D6}" destId="{5E0D8265-DE23-0045-9F5E-1526DA177876}" srcOrd="0" destOrd="0" presId="urn:microsoft.com/office/officeart/2005/8/layout/orgChart1"/>
    <dgm:cxn modelId="{38D58FFF-83BA-D64B-A08F-22B88DCB10F5}" srcId="{081B8A53-A2CB-B04D-9CCE-9806F84FFE5F}" destId="{3C7E555E-66DB-FF4B-8239-07DCC533261D}" srcOrd="0" destOrd="0" parTransId="{FD3C966C-0D3B-C64C-B745-26FDDD6F236E}" sibTransId="{27A799B2-280D-9F43-8F14-B02DD7F3FB60}"/>
    <dgm:cxn modelId="{6C9CD6FF-5481-6F48-96DC-938BA04BBBAD}" srcId="{43E42FE6-0D6D-0347-BCA0-AE2AD94D954E}" destId="{D92ACB9D-73B2-EE44-BF8C-B151B30B9F13}" srcOrd="0" destOrd="0" parTransId="{B36FE236-E187-DB45-B486-B6D1010E46B3}" sibTransId="{4FE92A45-DF5E-B841-B265-8FF7D3E49535}"/>
    <dgm:cxn modelId="{75919FC9-F9C5-46B1-A892-9F8DA8D94FCD}" type="presParOf" srcId="{C04F3281-1FAE-C449-B4E3-9666BF37ECCB}" destId="{05B7781E-4227-A543-A9D1-5B494252D6FE}" srcOrd="0" destOrd="0" presId="urn:microsoft.com/office/officeart/2005/8/layout/orgChart1"/>
    <dgm:cxn modelId="{D1D4ADC3-E21A-4A47-9EA0-5B14426CED8F}" type="presParOf" srcId="{05B7781E-4227-A543-A9D1-5B494252D6FE}" destId="{F0AE49E6-9985-E04D-A180-2EF47E6285B8}" srcOrd="0" destOrd="0" presId="urn:microsoft.com/office/officeart/2005/8/layout/orgChart1"/>
    <dgm:cxn modelId="{ADDD5AA2-221B-4861-A52B-9F5C08D2C2E0}" type="presParOf" srcId="{F0AE49E6-9985-E04D-A180-2EF47E6285B8}" destId="{DAA2BC1C-C5C9-F345-9575-0244D242D8AB}" srcOrd="0" destOrd="0" presId="urn:microsoft.com/office/officeart/2005/8/layout/orgChart1"/>
    <dgm:cxn modelId="{8795CAD5-24B3-4ECA-A44A-4DB289856FDC}" type="presParOf" srcId="{F0AE49E6-9985-E04D-A180-2EF47E6285B8}" destId="{ACF4B993-E632-9E4C-AFF8-9EDE89D48403}" srcOrd="1" destOrd="0" presId="urn:microsoft.com/office/officeart/2005/8/layout/orgChart1"/>
    <dgm:cxn modelId="{46F48DE6-CCFD-4511-AD77-40B62473740B}" type="presParOf" srcId="{05B7781E-4227-A543-A9D1-5B494252D6FE}" destId="{E02B36A5-D822-E146-8D32-3D48C9B088B6}" srcOrd="1" destOrd="0" presId="urn:microsoft.com/office/officeart/2005/8/layout/orgChart1"/>
    <dgm:cxn modelId="{316DC01F-FCFF-41FC-A618-1A609BD392BA}" type="presParOf" srcId="{E02B36A5-D822-E146-8D32-3D48C9B088B6}" destId="{FBC8C633-2C2B-3C40-B205-5257B2BC709C}" srcOrd="0" destOrd="0" presId="urn:microsoft.com/office/officeart/2005/8/layout/orgChart1"/>
    <dgm:cxn modelId="{1B8721E0-9D05-4FF3-924B-45D2F6962F55}" type="presParOf" srcId="{E02B36A5-D822-E146-8D32-3D48C9B088B6}" destId="{068C0D04-12C3-5144-AC14-645BD5939320}" srcOrd="1" destOrd="0" presId="urn:microsoft.com/office/officeart/2005/8/layout/orgChart1"/>
    <dgm:cxn modelId="{9A951BE6-5FE4-45B6-BFDA-18A3080BE7C7}" type="presParOf" srcId="{068C0D04-12C3-5144-AC14-645BD5939320}" destId="{33423D8F-A84D-1443-8A30-863D84C07AAC}" srcOrd="0" destOrd="0" presId="urn:microsoft.com/office/officeart/2005/8/layout/orgChart1"/>
    <dgm:cxn modelId="{F5E28451-560A-4D64-9C01-DD47D9FBD43D}" type="presParOf" srcId="{33423D8F-A84D-1443-8A30-863D84C07AAC}" destId="{1CD742CF-98EF-7249-BF20-98FD85D41EC8}" srcOrd="0" destOrd="0" presId="urn:microsoft.com/office/officeart/2005/8/layout/orgChart1"/>
    <dgm:cxn modelId="{82E39B67-A25A-4BB2-9912-2E5934DE4423}" type="presParOf" srcId="{33423D8F-A84D-1443-8A30-863D84C07AAC}" destId="{2B126C21-8963-FD4F-98C4-415FFDB06AC3}" srcOrd="1" destOrd="0" presId="urn:microsoft.com/office/officeart/2005/8/layout/orgChart1"/>
    <dgm:cxn modelId="{862621FE-83B2-4485-A999-D011EA56FF33}" type="presParOf" srcId="{068C0D04-12C3-5144-AC14-645BD5939320}" destId="{C25735F3-EDB8-444A-BE54-B2BF270214D4}" srcOrd="1" destOrd="0" presId="urn:microsoft.com/office/officeart/2005/8/layout/orgChart1"/>
    <dgm:cxn modelId="{4D8EC318-D713-4AF1-8367-91C8C988D957}" type="presParOf" srcId="{C25735F3-EDB8-444A-BE54-B2BF270214D4}" destId="{06375639-6404-7D4A-887F-E736F0CDD9B8}" srcOrd="0" destOrd="0" presId="urn:microsoft.com/office/officeart/2005/8/layout/orgChart1"/>
    <dgm:cxn modelId="{7B0E4FEA-95CA-49A2-90F6-DD4B10544EEF}" type="presParOf" srcId="{C25735F3-EDB8-444A-BE54-B2BF270214D4}" destId="{0F953BFD-3364-3F45-900D-0DD7379CD0BD}" srcOrd="1" destOrd="0" presId="urn:microsoft.com/office/officeart/2005/8/layout/orgChart1"/>
    <dgm:cxn modelId="{0F373D11-9B78-48F3-8DE0-9FAE842FB439}" type="presParOf" srcId="{0F953BFD-3364-3F45-900D-0DD7379CD0BD}" destId="{EC1E6BA4-9CF4-8A4D-BB01-74A04BD38AE7}" srcOrd="0" destOrd="0" presId="urn:microsoft.com/office/officeart/2005/8/layout/orgChart1"/>
    <dgm:cxn modelId="{B448A354-8AC1-4726-8FD5-84F2B49DC49D}" type="presParOf" srcId="{EC1E6BA4-9CF4-8A4D-BB01-74A04BD38AE7}" destId="{E4F0180B-5984-4548-9FFD-2E1379D671DB}" srcOrd="0" destOrd="0" presId="urn:microsoft.com/office/officeart/2005/8/layout/orgChart1"/>
    <dgm:cxn modelId="{5F6EE398-A201-4297-A5E5-F48A63981D16}" type="presParOf" srcId="{EC1E6BA4-9CF4-8A4D-BB01-74A04BD38AE7}" destId="{B597403A-9BE5-724B-A810-8F736F143A2D}" srcOrd="1" destOrd="0" presId="urn:microsoft.com/office/officeart/2005/8/layout/orgChart1"/>
    <dgm:cxn modelId="{422CB6AF-FE88-41D8-99FA-1307DEC42B2B}" type="presParOf" srcId="{0F953BFD-3364-3F45-900D-0DD7379CD0BD}" destId="{1FA3AC5A-D8FA-474A-AAB9-4AE98748E62E}" srcOrd="1" destOrd="0" presId="urn:microsoft.com/office/officeart/2005/8/layout/orgChart1"/>
    <dgm:cxn modelId="{45393F3D-C744-405F-AAE1-2D9F781773AE}" type="presParOf" srcId="{1FA3AC5A-D8FA-474A-AAB9-4AE98748E62E}" destId="{C55C37D2-2AB4-F344-A123-BF0CCD70D71A}" srcOrd="0" destOrd="0" presId="urn:microsoft.com/office/officeart/2005/8/layout/orgChart1"/>
    <dgm:cxn modelId="{AA9F9D55-0DF5-473D-84BD-99C7690C0D61}" type="presParOf" srcId="{1FA3AC5A-D8FA-474A-AAB9-4AE98748E62E}" destId="{F3DEB9B6-F9A1-B048-98E5-0E4C39F6AB7F}" srcOrd="1" destOrd="0" presId="urn:microsoft.com/office/officeart/2005/8/layout/orgChart1"/>
    <dgm:cxn modelId="{ECB3BE9F-A723-4131-B53C-68B3FD7B3A6C}" type="presParOf" srcId="{F3DEB9B6-F9A1-B048-98E5-0E4C39F6AB7F}" destId="{73066D49-B3B7-ED48-841A-0A247A936107}" srcOrd="0" destOrd="0" presId="urn:microsoft.com/office/officeart/2005/8/layout/orgChart1"/>
    <dgm:cxn modelId="{A046FF86-5EA2-48F3-B193-5D467327B4F1}" type="presParOf" srcId="{73066D49-B3B7-ED48-841A-0A247A936107}" destId="{64B08DC5-0D95-364A-BF72-4A5878CB2B4B}" srcOrd="0" destOrd="0" presId="urn:microsoft.com/office/officeart/2005/8/layout/orgChart1"/>
    <dgm:cxn modelId="{6D4B2D3B-561F-49FD-8C32-CB919BD3C274}" type="presParOf" srcId="{73066D49-B3B7-ED48-841A-0A247A936107}" destId="{96D913AE-2A41-8D40-8461-9F1498D56345}" srcOrd="1" destOrd="0" presId="urn:microsoft.com/office/officeart/2005/8/layout/orgChart1"/>
    <dgm:cxn modelId="{4BC8977C-D76A-4207-B94E-33E7B3E48D0D}" type="presParOf" srcId="{F3DEB9B6-F9A1-B048-98E5-0E4C39F6AB7F}" destId="{A5B7388A-7BEB-FD4D-B908-5861C6709AF1}" srcOrd="1" destOrd="0" presId="urn:microsoft.com/office/officeart/2005/8/layout/orgChart1"/>
    <dgm:cxn modelId="{B23EDB22-7F02-4FA4-8C02-6D7FC64DF50B}" type="presParOf" srcId="{A5B7388A-7BEB-FD4D-B908-5861C6709AF1}" destId="{D4FEFE9D-4F14-0345-8C82-04799A9978D1}" srcOrd="0" destOrd="0" presId="urn:microsoft.com/office/officeart/2005/8/layout/orgChart1"/>
    <dgm:cxn modelId="{B0A3DC38-56AF-4B02-B43C-B47FED50F399}" type="presParOf" srcId="{A5B7388A-7BEB-FD4D-B908-5861C6709AF1}" destId="{B5EFDFBC-113B-7C46-9F81-88B080D3A39B}" srcOrd="1" destOrd="0" presId="urn:microsoft.com/office/officeart/2005/8/layout/orgChart1"/>
    <dgm:cxn modelId="{3EAF67CC-CE20-497D-8F00-F70F831C1892}" type="presParOf" srcId="{B5EFDFBC-113B-7C46-9F81-88B080D3A39B}" destId="{FE132B07-7057-4E44-A73D-5ECD80DCF2EB}" srcOrd="0" destOrd="0" presId="urn:microsoft.com/office/officeart/2005/8/layout/orgChart1"/>
    <dgm:cxn modelId="{E2AE9350-4A9C-4745-88ED-F8D49C512AA1}" type="presParOf" srcId="{FE132B07-7057-4E44-A73D-5ECD80DCF2EB}" destId="{0EF2EFF3-D697-FC4D-BF81-AD973424933F}" srcOrd="0" destOrd="0" presId="urn:microsoft.com/office/officeart/2005/8/layout/orgChart1"/>
    <dgm:cxn modelId="{09EAD18C-4760-40CA-8080-87A98AFD4BDC}" type="presParOf" srcId="{FE132B07-7057-4E44-A73D-5ECD80DCF2EB}" destId="{19339B7D-B1A7-F54C-A15F-17489F9D1B1C}" srcOrd="1" destOrd="0" presId="urn:microsoft.com/office/officeart/2005/8/layout/orgChart1"/>
    <dgm:cxn modelId="{FAC4EC24-706B-4D79-B31F-44130CF005E1}" type="presParOf" srcId="{B5EFDFBC-113B-7C46-9F81-88B080D3A39B}" destId="{1AF42DB2-E65B-8F47-9011-D7FE8A8077E1}" srcOrd="1" destOrd="0" presId="urn:microsoft.com/office/officeart/2005/8/layout/orgChart1"/>
    <dgm:cxn modelId="{0C31D090-8289-4981-976B-13599EA1E6CA}" type="presParOf" srcId="{1AF42DB2-E65B-8F47-9011-D7FE8A8077E1}" destId="{EF3A1F57-D57F-6C4C-9DBC-2FCE8E8B6180}" srcOrd="0" destOrd="0" presId="urn:microsoft.com/office/officeart/2005/8/layout/orgChart1"/>
    <dgm:cxn modelId="{734AE06B-E732-4A0E-B749-DFD171A496BA}" type="presParOf" srcId="{1AF42DB2-E65B-8F47-9011-D7FE8A8077E1}" destId="{C0BC687F-9584-4A48-BAC2-3B95CF3123B5}" srcOrd="1" destOrd="0" presId="urn:microsoft.com/office/officeart/2005/8/layout/orgChart1"/>
    <dgm:cxn modelId="{210CF783-910C-4DFE-B5E5-8594544DB5CD}" type="presParOf" srcId="{C0BC687F-9584-4A48-BAC2-3B95CF3123B5}" destId="{6132E7D6-9A6B-1F4F-A03A-229AEB37CEE2}" srcOrd="0" destOrd="0" presId="urn:microsoft.com/office/officeart/2005/8/layout/orgChart1"/>
    <dgm:cxn modelId="{72B6139B-6E2B-4ED3-969F-643E6385F34D}" type="presParOf" srcId="{6132E7D6-9A6B-1F4F-A03A-229AEB37CEE2}" destId="{88B1D605-871A-3843-8A01-01439CD1D438}" srcOrd="0" destOrd="0" presId="urn:microsoft.com/office/officeart/2005/8/layout/orgChart1"/>
    <dgm:cxn modelId="{6127963C-21A3-447B-9BB8-3410EBFE8FD1}" type="presParOf" srcId="{6132E7D6-9A6B-1F4F-A03A-229AEB37CEE2}" destId="{67E948F9-A738-404F-810F-9120034ED889}" srcOrd="1" destOrd="0" presId="urn:microsoft.com/office/officeart/2005/8/layout/orgChart1"/>
    <dgm:cxn modelId="{9145094C-338C-4C0C-8699-B94ED5A9E730}" type="presParOf" srcId="{C0BC687F-9584-4A48-BAC2-3B95CF3123B5}" destId="{1D758BA5-1A94-A848-83CB-0935E2B861EC}" srcOrd="1" destOrd="0" presId="urn:microsoft.com/office/officeart/2005/8/layout/orgChart1"/>
    <dgm:cxn modelId="{1384C0D0-4BAD-40C9-880C-E527F8954BC3}" type="presParOf" srcId="{C0BC687F-9584-4A48-BAC2-3B95CF3123B5}" destId="{58CC00DB-D295-C44B-B706-984CBFDD72AC}" srcOrd="2" destOrd="0" presId="urn:microsoft.com/office/officeart/2005/8/layout/orgChart1"/>
    <dgm:cxn modelId="{C8337DAA-E2D8-4894-ACD8-779D95C35B90}" type="presParOf" srcId="{1AF42DB2-E65B-8F47-9011-D7FE8A8077E1}" destId="{6B6C4366-F8A3-174D-BCE1-E94BBAFED8B8}" srcOrd="2" destOrd="0" presId="urn:microsoft.com/office/officeart/2005/8/layout/orgChart1"/>
    <dgm:cxn modelId="{1E0433FD-74F8-48EF-AEA2-141B79CB486F}" type="presParOf" srcId="{1AF42DB2-E65B-8F47-9011-D7FE8A8077E1}" destId="{609C6976-BA3C-854A-9EA5-189E16344FAD}" srcOrd="3" destOrd="0" presId="urn:microsoft.com/office/officeart/2005/8/layout/orgChart1"/>
    <dgm:cxn modelId="{5603E0B4-527A-4586-88BB-08C4A8871864}" type="presParOf" srcId="{609C6976-BA3C-854A-9EA5-189E16344FAD}" destId="{E97F5805-F977-BC4F-BBB9-FAA4E10DC894}" srcOrd="0" destOrd="0" presId="urn:microsoft.com/office/officeart/2005/8/layout/orgChart1"/>
    <dgm:cxn modelId="{68998105-6295-4D5A-9024-38091A91853B}" type="presParOf" srcId="{E97F5805-F977-BC4F-BBB9-FAA4E10DC894}" destId="{3CD2EE95-A8B5-D14C-9728-01E049359466}" srcOrd="0" destOrd="0" presId="urn:microsoft.com/office/officeart/2005/8/layout/orgChart1"/>
    <dgm:cxn modelId="{928AC978-8C39-4F76-AA0F-C85E435C0B8F}" type="presParOf" srcId="{E97F5805-F977-BC4F-BBB9-FAA4E10DC894}" destId="{73BAD9AB-1E46-664D-BFC9-AFC51C5788F2}" srcOrd="1" destOrd="0" presId="urn:microsoft.com/office/officeart/2005/8/layout/orgChart1"/>
    <dgm:cxn modelId="{E900BA71-F039-47C8-8244-E114B7B5D73A}" type="presParOf" srcId="{609C6976-BA3C-854A-9EA5-189E16344FAD}" destId="{E9FAB73C-1368-7D45-A490-E8A9A96F4C2A}" srcOrd="1" destOrd="0" presId="urn:microsoft.com/office/officeart/2005/8/layout/orgChart1"/>
    <dgm:cxn modelId="{6759F8E8-07FD-406A-83D1-29DA9186E840}" type="presParOf" srcId="{609C6976-BA3C-854A-9EA5-189E16344FAD}" destId="{6A16B4F4-7658-4B4E-93E7-CD9225D1DF6C}" srcOrd="2" destOrd="0" presId="urn:microsoft.com/office/officeart/2005/8/layout/orgChart1"/>
    <dgm:cxn modelId="{C4717ED4-546D-4437-BC04-813655102236}" type="presParOf" srcId="{B5EFDFBC-113B-7C46-9F81-88B080D3A39B}" destId="{2A212E33-8C7D-0E41-B33A-14962C84E14C}" srcOrd="2" destOrd="0" presId="urn:microsoft.com/office/officeart/2005/8/layout/orgChart1"/>
    <dgm:cxn modelId="{2646DB8C-F826-4A90-9E60-1ED5C8ABDC72}" type="presParOf" srcId="{A5B7388A-7BEB-FD4D-B908-5861C6709AF1}" destId="{5E0D8265-DE23-0045-9F5E-1526DA177876}" srcOrd="2" destOrd="0" presId="urn:microsoft.com/office/officeart/2005/8/layout/orgChart1"/>
    <dgm:cxn modelId="{60CF6DCC-7DFD-47AD-B812-FF9373556F85}" type="presParOf" srcId="{A5B7388A-7BEB-FD4D-B908-5861C6709AF1}" destId="{8EC016CB-D450-5148-94C6-29890358F712}" srcOrd="3" destOrd="0" presId="urn:microsoft.com/office/officeart/2005/8/layout/orgChart1"/>
    <dgm:cxn modelId="{FC999B46-F7B5-4CBD-9EB3-18C04A048DCA}" type="presParOf" srcId="{8EC016CB-D450-5148-94C6-29890358F712}" destId="{B50D5C65-B09A-5845-BB52-2C8DFA1312F2}" srcOrd="0" destOrd="0" presId="urn:microsoft.com/office/officeart/2005/8/layout/orgChart1"/>
    <dgm:cxn modelId="{FF534D08-CB8A-4971-B8DB-4C2658B9417E}" type="presParOf" srcId="{B50D5C65-B09A-5845-BB52-2C8DFA1312F2}" destId="{B8686739-16F8-DE4E-B12F-CBC978CC8C39}" srcOrd="0" destOrd="0" presId="urn:microsoft.com/office/officeart/2005/8/layout/orgChart1"/>
    <dgm:cxn modelId="{27B0C090-5538-4666-8B1F-DDBAD8746095}" type="presParOf" srcId="{B50D5C65-B09A-5845-BB52-2C8DFA1312F2}" destId="{61D04E5D-3748-A944-B494-9A3F03843AB0}" srcOrd="1" destOrd="0" presId="urn:microsoft.com/office/officeart/2005/8/layout/orgChart1"/>
    <dgm:cxn modelId="{9CA829B1-FF47-4D80-905C-2EF2F717C94A}" type="presParOf" srcId="{8EC016CB-D450-5148-94C6-29890358F712}" destId="{38B566D4-99C5-C74F-9A38-281BC6F18B0E}" srcOrd="1" destOrd="0" presId="urn:microsoft.com/office/officeart/2005/8/layout/orgChart1"/>
    <dgm:cxn modelId="{82BA33C0-B74E-4893-8ECE-E846412776DA}" type="presParOf" srcId="{38B566D4-99C5-C74F-9A38-281BC6F18B0E}" destId="{55BC0D6F-C2FB-984F-AEBE-ADA71A948F06}" srcOrd="0" destOrd="0" presId="urn:microsoft.com/office/officeart/2005/8/layout/orgChart1"/>
    <dgm:cxn modelId="{A3FD02EE-8C9A-40A8-8B2F-7701647AC7C2}" type="presParOf" srcId="{38B566D4-99C5-C74F-9A38-281BC6F18B0E}" destId="{B58040DE-85AC-5148-AD5F-C5E80EAB65CA}" srcOrd="1" destOrd="0" presId="urn:microsoft.com/office/officeart/2005/8/layout/orgChart1"/>
    <dgm:cxn modelId="{8D0E68A5-E563-4FA8-A437-D1516E6BC0C1}" type="presParOf" srcId="{B58040DE-85AC-5148-AD5F-C5E80EAB65CA}" destId="{5337453D-A6AB-B642-AFC0-6B8D97A5047D}" srcOrd="0" destOrd="0" presId="urn:microsoft.com/office/officeart/2005/8/layout/orgChart1"/>
    <dgm:cxn modelId="{A40FE81E-659A-4F6F-AE7F-FEDDFC46C97C}" type="presParOf" srcId="{5337453D-A6AB-B642-AFC0-6B8D97A5047D}" destId="{70882EDB-38C8-9B4E-8F36-6155292C4C8E}" srcOrd="0" destOrd="0" presId="urn:microsoft.com/office/officeart/2005/8/layout/orgChart1"/>
    <dgm:cxn modelId="{C040E4B1-93E2-4B0D-B10A-BDD7DDE20A9B}" type="presParOf" srcId="{5337453D-A6AB-B642-AFC0-6B8D97A5047D}" destId="{C55B639D-165B-494F-BD36-393F4B630F95}" srcOrd="1" destOrd="0" presId="urn:microsoft.com/office/officeart/2005/8/layout/orgChart1"/>
    <dgm:cxn modelId="{B08C27D4-B279-41AE-A01F-177E57A3E1E9}" type="presParOf" srcId="{B58040DE-85AC-5148-AD5F-C5E80EAB65CA}" destId="{F957103F-AEAA-6E4F-AB44-70DC02C97C7B}" srcOrd="1" destOrd="0" presId="urn:microsoft.com/office/officeart/2005/8/layout/orgChart1"/>
    <dgm:cxn modelId="{05B0CD02-8A58-4E79-AE4A-D95F038BA65E}" type="presParOf" srcId="{B58040DE-85AC-5148-AD5F-C5E80EAB65CA}" destId="{393FB24F-4453-3546-B819-7DFE62D21D8F}" srcOrd="2" destOrd="0" presId="urn:microsoft.com/office/officeart/2005/8/layout/orgChart1"/>
    <dgm:cxn modelId="{95E9B23A-5D2F-4890-BCFE-BCE00866E950}" type="presParOf" srcId="{38B566D4-99C5-C74F-9A38-281BC6F18B0E}" destId="{C700E72F-5299-744F-8092-D6C6BC9052B7}" srcOrd="2" destOrd="0" presId="urn:microsoft.com/office/officeart/2005/8/layout/orgChart1"/>
    <dgm:cxn modelId="{749F6F7E-F5D8-49AD-AFF6-895E093C5378}" type="presParOf" srcId="{38B566D4-99C5-C74F-9A38-281BC6F18B0E}" destId="{A698B5A5-32E4-3A48-AC1E-945C59352263}" srcOrd="3" destOrd="0" presId="urn:microsoft.com/office/officeart/2005/8/layout/orgChart1"/>
    <dgm:cxn modelId="{E9904150-DAC3-4CA8-9192-6769CF3CFD8C}" type="presParOf" srcId="{A698B5A5-32E4-3A48-AC1E-945C59352263}" destId="{9BC4DA90-6EBA-F848-94E9-1F3D2A3062EE}" srcOrd="0" destOrd="0" presId="urn:microsoft.com/office/officeart/2005/8/layout/orgChart1"/>
    <dgm:cxn modelId="{57357359-40A7-4C3D-BD78-07DE99EDEC83}" type="presParOf" srcId="{9BC4DA90-6EBA-F848-94E9-1F3D2A3062EE}" destId="{C24A017A-883E-624B-8FB2-C135F85E2861}" srcOrd="0" destOrd="0" presId="urn:microsoft.com/office/officeart/2005/8/layout/orgChart1"/>
    <dgm:cxn modelId="{9D3562AB-165B-4E55-AA72-4B9849B0740E}" type="presParOf" srcId="{9BC4DA90-6EBA-F848-94E9-1F3D2A3062EE}" destId="{A1797F7D-0E4A-CD4A-A80C-D7AC3FA9AF39}" srcOrd="1" destOrd="0" presId="urn:microsoft.com/office/officeart/2005/8/layout/orgChart1"/>
    <dgm:cxn modelId="{EA0B4DCD-021C-41CF-BA9A-D9675A214706}" type="presParOf" srcId="{A698B5A5-32E4-3A48-AC1E-945C59352263}" destId="{9EBE2783-1567-3041-832C-02ED83CE3311}" srcOrd="1" destOrd="0" presId="urn:microsoft.com/office/officeart/2005/8/layout/orgChart1"/>
    <dgm:cxn modelId="{0DDF0ABB-9985-4017-9653-4E2AC6FAD49F}" type="presParOf" srcId="{A698B5A5-32E4-3A48-AC1E-945C59352263}" destId="{25CA52AB-7F0B-644A-9E5C-CE85C431B524}" srcOrd="2" destOrd="0" presId="urn:microsoft.com/office/officeart/2005/8/layout/orgChart1"/>
    <dgm:cxn modelId="{895B5703-F9B2-4C60-B555-044F6647428D}" type="presParOf" srcId="{8EC016CB-D450-5148-94C6-29890358F712}" destId="{B9979999-A71B-454D-A711-D3DBA6686674}" srcOrd="2" destOrd="0" presId="urn:microsoft.com/office/officeart/2005/8/layout/orgChart1"/>
    <dgm:cxn modelId="{DA51EF29-1310-455F-9B62-4CBBAD5F85B6}" type="presParOf" srcId="{A5B7388A-7BEB-FD4D-B908-5861C6709AF1}" destId="{CFB42155-8205-6D44-83F1-6144B080F75E}" srcOrd="4" destOrd="0" presId="urn:microsoft.com/office/officeart/2005/8/layout/orgChart1"/>
    <dgm:cxn modelId="{BA996FAF-F82A-4521-A7CE-772AAF2179BE}" type="presParOf" srcId="{A5B7388A-7BEB-FD4D-B908-5861C6709AF1}" destId="{D1F833B1-58C6-7646-A6A0-D212A37A3020}" srcOrd="5" destOrd="0" presId="urn:microsoft.com/office/officeart/2005/8/layout/orgChart1"/>
    <dgm:cxn modelId="{E3A5C613-4E9F-4B67-84E5-C5C62AF2CFC7}" type="presParOf" srcId="{D1F833B1-58C6-7646-A6A0-D212A37A3020}" destId="{7B1067AE-0F0C-7A4E-AC21-D9124F1E8D1D}" srcOrd="0" destOrd="0" presId="urn:microsoft.com/office/officeart/2005/8/layout/orgChart1"/>
    <dgm:cxn modelId="{46864A0D-5110-43C5-A9A7-390615531246}" type="presParOf" srcId="{7B1067AE-0F0C-7A4E-AC21-D9124F1E8D1D}" destId="{1C4A34C1-6FBD-2647-BB79-111CF753AEFD}" srcOrd="0" destOrd="0" presId="urn:microsoft.com/office/officeart/2005/8/layout/orgChart1"/>
    <dgm:cxn modelId="{5E763B29-4AB9-4EF3-9915-6774BC2C28BB}" type="presParOf" srcId="{7B1067AE-0F0C-7A4E-AC21-D9124F1E8D1D}" destId="{A3056FC7-D30C-B542-A298-23A3C5E947DF}" srcOrd="1" destOrd="0" presId="urn:microsoft.com/office/officeart/2005/8/layout/orgChart1"/>
    <dgm:cxn modelId="{F2392B26-2F3C-4999-A705-DFA69910CF29}" type="presParOf" srcId="{D1F833B1-58C6-7646-A6A0-D212A37A3020}" destId="{D01D298D-5A24-FE4D-8B03-1EAC061DDBC3}" srcOrd="1" destOrd="0" presId="urn:microsoft.com/office/officeart/2005/8/layout/orgChart1"/>
    <dgm:cxn modelId="{245E6BF6-2498-45D0-A440-CC6CE098E028}" type="presParOf" srcId="{D01D298D-5A24-FE4D-8B03-1EAC061DDBC3}" destId="{C00A7576-FC2B-F64F-A03B-677FAEA0DDB8}" srcOrd="0" destOrd="0" presId="urn:microsoft.com/office/officeart/2005/8/layout/orgChart1"/>
    <dgm:cxn modelId="{D6AA5D94-2B43-4DB9-8DE1-682A6B96D736}" type="presParOf" srcId="{D01D298D-5A24-FE4D-8B03-1EAC061DDBC3}" destId="{1796C457-9CA9-7E47-B5B1-CD80FC79193E}" srcOrd="1" destOrd="0" presId="urn:microsoft.com/office/officeart/2005/8/layout/orgChart1"/>
    <dgm:cxn modelId="{2FC580AF-A28F-4D5E-82C6-4995680114A0}" type="presParOf" srcId="{1796C457-9CA9-7E47-B5B1-CD80FC79193E}" destId="{F9B3A43B-ABD1-5D40-9476-44D9422BC02D}" srcOrd="0" destOrd="0" presId="urn:microsoft.com/office/officeart/2005/8/layout/orgChart1"/>
    <dgm:cxn modelId="{49DB8861-0AE4-4A00-BE21-E4DB9D6D24B1}" type="presParOf" srcId="{F9B3A43B-ABD1-5D40-9476-44D9422BC02D}" destId="{9AF7768F-D018-8341-8887-A4971BC8F6E7}" srcOrd="0" destOrd="0" presId="urn:microsoft.com/office/officeart/2005/8/layout/orgChart1"/>
    <dgm:cxn modelId="{F4840EBC-E53F-45D5-8B5E-2360803F0E01}" type="presParOf" srcId="{F9B3A43B-ABD1-5D40-9476-44D9422BC02D}" destId="{E8FD6C33-8786-8A4E-8D97-12304911C625}" srcOrd="1" destOrd="0" presId="urn:microsoft.com/office/officeart/2005/8/layout/orgChart1"/>
    <dgm:cxn modelId="{BF79A0AE-7893-4C05-BE31-493647B7761D}" type="presParOf" srcId="{1796C457-9CA9-7E47-B5B1-CD80FC79193E}" destId="{89D975AC-49B2-CE44-A5C8-DDE8703260A7}" srcOrd="1" destOrd="0" presId="urn:microsoft.com/office/officeart/2005/8/layout/orgChart1"/>
    <dgm:cxn modelId="{B5407FA1-97B0-4159-86CF-480446069421}" type="presParOf" srcId="{1796C457-9CA9-7E47-B5B1-CD80FC79193E}" destId="{7E12509E-5802-6045-BAF6-0BA192951787}" srcOrd="2" destOrd="0" presId="urn:microsoft.com/office/officeart/2005/8/layout/orgChart1"/>
    <dgm:cxn modelId="{05D11E2D-76A5-49F0-B6BD-F5FDF0F3952B}" type="presParOf" srcId="{D1F833B1-58C6-7646-A6A0-D212A37A3020}" destId="{3F6499F3-A4FF-9846-95BF-021B412056E2}" srcOrd="2" destOrd="0" presId="urn:microsoft.com/office/officeart/2005/8/layout/orgChart1"/>
    <dgm:cxn modelId="{FECCB1BD-A4FE-43F9-BE43-671F4CC5FBAD}" type="presParOf" srcId="{F3DEB9B6-F9A1-B048-98E5-0E4C39F6AB7F}" destId="{539901B7-39AA-4F4A-A321-1CF54B432D6D}" srcOrd="2" destOrd="0" presId="urn:microsoft.com/office/officeart/2005/8/layout/orgChart1"/>
    <dgm:cxn modelId="{21D1594B-0010-4167-AB16-599FE7FDC9B0}" type="presParOf" srcId="{0F953BFD-3364-3F45-900D-0DD7379CD0BD}" destId="{6893C9D4-4DA8-4246-8A92-CC2B289FA3CF}" srcOrd="2" destOrd="0" presId="urn:microsoft.com/office/officeart/2005/8/layout/orgChart1"/>
    <dgm:cxn modelId="{220CB3AC-0AFF-4DFB-8E74-BB028EA0239B}" type="presParOf" srcId="{C25735F3-EDB8-444A-BE54-B2BF270214D4}" destId="{9D80B086-48A8-B74D-8C90-0D543BDCF2E7}" srcOrd="2" destOrd="0" presId="urn:microsoft.com/office/officeart/2005/8/layout/orgChart1"/>
    <dgm:cxn modelId="{F4F6AC7D-6191-46AD-8296-5A3F8AAA916E}" type="presParOf" srcId="{C25735F3-EDB8-444A-BE54-B2BF270214D4}" destId="{F2534CF9-A19D-B049-B5AC-7CFB0F366403}" srcOrd="3" destOrd="0" presId="urn:microsoft.com/office/officeart/2005/8/layout/orgChart1"/>
    <dgm:cxn modelId="{23B9288A-E7F4-42A1-9E7A-D25623AE48AE}" type="presParOf" srcId="{F2534CF9-A19D-B049-B5AC-7CFB0F366403}" destId="{6064D0B9-E502-684C-A6A7-3151BD4401CD}" srcOrd="0" destOrd="0" presId="urn:microsoft.com/office/officeart/2005/8/layout/orgChart1"/>
    <dgm:cxn modelId="{2863C329-6009-41E2-AAB4-1EF2AD112143}" type="presParOf" srcId="{6064D0B9-E502-684C-A6A7-3151BD4401CD}" destId="{65E90DA7-6FC3-2D4A-BA80-09C9B2DC9C96}" srcOrd="0" destOrd="0" presId="urn:microsoft.com/office/officeart/2005/8/layout/orgChart1"/>
    <dgm:cxn modelId="{18C2DF30-CB83-4491-A376-7DBDEAA7E4D3}" type="presParOf" srcId="{6064D0B9-E502-684C-A6A7-3151BD4401CD}" destId="{C6CF79C0-9735-284A-BA9B-090A0CB44731}" srcOrd="1" destOrd="0" presId="urn:microsoft.com/office/officeart/2005/8/layout/orgChart1"/>
    <dgm:cxn modelId="{EFC6F4AA-5A43-4CA9-BFA7-A0FA70898211}" type="presParOf" srcId="{F2534CF9-A19D-B049-B5AC-7CFB0F366403}" destId="{23BAC18F-71C2-E746-9E35-543A7A88945E}" srcOrd="1" destOrd="0" presId="urn:microsoft.com/office/officeart/2005/8/layout/orgChart1"/>
    <dgm:cxn modelId="{54A39D39-C05D-440B-AD75-061808942F68}" type="presParOf" srcId="{23BAC18F-71C2-E746-9E35-543A7A88945E}" destId="{2CDEA441-16E3-AF4A-A034-FED049D14CBF}" srcOrd="0" destOrd="0" presId="urn:microsoft.com/office/officeart/2005/8/layout/orgChart1"/>
    <dgm:cxn modelId="{0DC54156-BDE5-471A-9B3A-1155D909B5E5}" type="presParOf" srcId="{23BAC18F-71C2-E746-9E35-543A7A88945E}" destId="{00504AD1-56B0-F640-8ACD-5D5E5472668B}" srcOrd="1" destOrd="0" presId="urn:microsoft.com/office/officeart/2005/8/layout/orgChart1"/>
    <dgm:cxn modelId="{B7077407-3541-4ABD-99D9-4065CB23FB26}" type="presParOf" srcId="{00504AD1-56B0-F640-8ACD-5D5E5472668B}" destId="{5C741939-CDF6-0E4D-99DD-BA6C231EC3B6}" srcOrd="0" destOrd="0" presId="urn:microsoft.com/office/officeart/2005/8/layout/orgChart1"/>
    <dgm:cxn modelId="{59B25A10-7C78-4116-9DB1-330F00314B80}" type="presParOf" srcId="{5C741939-CDF6-0E4D-99DD-BA6C231EC3B6}" destId="{2C0425CD-48CF-A145-A015-A2D09E70F626}" srcOrd="0" destOrd="0" presId="urn:microsoft.com/office/officeart/2005/8/layout/orgChart1"/>
    <dgm:cxn modelId="{B5F1B104-F1E6-4EE5-B285-F54366BA27DC}" type="presParOf" srcId="{5C741939-CDF6-0E4D-99DD-BA6C231EC3B6}" destId="{E3C7A20A-7451-7F4C-A3DF-19BD06D7319A}" srcOrd="1" destOrd="0" presId="urn:microsoft.com/office/officeart/2005/8/layout/orgChart1"/>
    <dgm:cxn modelId="{FF4633EB-F1CB-4813-889B-1BC01F002ABE}" type="presParOf" srcId="{00504AD1-56B0-F640-8ACD-5D5E5472668B}" destId="{9738ADB4-524A-8944-86E9-6FA27B0DFDCC}" srcOrd="1" destOrd="0" presId="urn:microsoft.com/office/officeart/2005/8/layout/orgChart1"/>
    <dgm:cxn modelId="{507369CB-A87B-4414-8B0E-04C17DCD45EB}" type="presParOf" srcId="{9738ADB4-524A-8944-86E9-6FA27B0DFDCC}" destId="{25958169-6084-894E-91C4-F05D2181C5C3}" srcOrd="0" destOrd="0" presId="urn:microsoft.com/office/officeart/2005/8/layout/orgChart1"/>
    <dgm:cxn modelId="{888685A6-D7FA-40EB-8CF0-7E89DC77F0BA}" type="presParOf" srcId="{9738ADB4-524A-8944-86E9-6FA27B0DFDCC}" destId="{A5EF914F-546C-0D45-8A87-C0DD84E2A98B}" srcOrd="1" destOrd="0" presId="urn:microsoft.com/office/officeart/2005/8/layout/orgChart1"/>
    <dgm:cxn modelId="{0BCD2C3D-0E5B-40E2-B5B1-6ADC04E50945}" type="presParOf" srcId="{A5EF914F-546C-0D45-8A87-C0DD84E2A98B}" destId="{C95FDD96-E854-9C47-82C7-DD86A575F070}" srcOrd="0" destOrd="0" presId="urn:microsoft.com/office/officeart/2005/8/layout/orgChart1"/>
    <dgm:cxn modelId="{1B60C27D-7A23-405E-856C-EBEE661ED911}" type="presParOf" srcId="{C95FDD96-E854-9C47-82C7-DD86A575F070}" destId="{CDB7C713-9C44-4B4E-B881-6BCF0B268AAE}" srcOrd="0" destOrd="0" presId="urn:microsoft.com/office/officeart/2005/8/layout/orgChart1"/>
    <dgm:cxn modelId="{C5BBA468-91E9-4433-BC69-B404A754312E}" type="presParOf" srcId="{C95FDD96-E854-9C47-82C7-DD86A575F070}" destId="{4B0EDB5C-7816-8C45-97B0-8DA39D7C84A1}" srcOrd="1" destOrd="0" presId="urn:microsoft.com/office/officeart/2005/8/layout/orgChart1"/>
    <dgm:cxn modelId="{B670BE81-A2D4-4DF8-A112-385500BADF2A}" type="presParOf" srcId="{A5EF914F-546C-0D45-8A87-C0DD84E2A98B}" destId="{56D8D23E-5A14-1B4E-887B-A1495A363801}" srcOrd="1" destOrd="0" presId="urn:microsoft.com/office/officeart/2005/8/layout/orgChart1"/>
    <dgm:cxn modelId="{7DFA282E-9462-4E60-9BF7-C10F76A99618}" type="presParOf" srcId="{A5EF914F-546C-0D45-8A87-C0DD84E2A98B}" destId="{13B1F3B0-2DC4-6244-B509-AA32F3953C9D}" srcOrd="2" destOrd="0" presId="urn:microsoft.com/office/officeart/2005/8/layout/orgChart1"/>
    <dgm:cxn modelId="{B662EE80-F1DC-45A2-910A-AEC2AE105019}" type="presParOf" srcId="{9738ADB4-524A-8944-86E9-6FA27B0DFDCC}" destId="{D61FEB5B-B9A6-0C4A-81C2-D7B9F2017B34}" srcOrd="2" destOrd="0" presId="urn:microsoft.com/office/officeart/2005/8/layout/orgChart1"/>
    <dgm:cxn modelId="{B56A5840-A4F1-4C87-B791-053A52C06045}" type="presParOf" srcId="{9738ADB4-524A-8944-86E9-6FA27B0DFDCC}" destId="{3208343A-5B1F-C444-8C46-7966BEB1445D}" srcOrd="3" destOrd="0" presId="urn:microsoft.com/office/officeart/2005/8/layout/orgChart1"/>
    <dgm:cxn modelId="{E0685A7D-6C9D-4EB4-9614-D46BE8475B7C}" type="presParOf" srcId="{3208343A-5B1F-C444-8C46-7966BEB1445D}" destId="{030D51D7-A03C-AA46-874F-8B06A7EF8FA0}" srcOrd="0" destOrd="0" presId="urn:microsoft.com/office/officeart/2005/8/layout/orgChart1"/>
    <dgm:cxn modelId="{D3C04F76-2D2B-4CDB-BDE4-F4639EC34311}" type="presParOf" srcId="{030D51D7-A03C-AA46-874F-8B06A7EF8FA0}" destId="{EF1DE688-259E-CF4E-B6C5-FFD486FD365B}" srcOrd="0" destOrd="0" presId="urn:microsoft.com/office/officeart/2005/8/layout/orgChart1"/>
    <dgm:cxn modelId="{DB319067-DF72-4830-9477-2D731F411FBD}" type="presParOf" srcId="{030D51D7-A03C-AA46-874F-8B06A7EF8FA0}" destId="{7079ABAB-32F6-B54C-B401-2FD5CC9B11DB}" srcOrd="1" destOrd="0" presId="urn:microsoft.com/office/officeart/2005/8/layout/orgChart1"/>
    <dgm:cxn modelId="{C30EE07F-49DF-4A40-9796-B9B7699943A3}" type="presParOf" srcId="{3208343A-5B1F-C444-8C46-7966BEB1445D}" destId="{C990E5E7-E3D5-2446-A85E-979DFF81329C}" srcOrd="1" destOrd="0" presId="urn:microsoft.com/office/officeart/2005/8/layout/orgChart1"/>
    <dgm:cxn modelId="{326F773F-6353-4559-81DF-2C11BEF47C5C}" type="presParOf" srcId="{3208343A-5B1F-C444-8C46-7966BEB1445D}" destId="{1A35547B-C658-224F-967B-3EDA3BDBC38B}" srcOrd="2" destOrd="0" presId="urn:microsoft.com/office/officeart/2005/8/layout/orgChart1"/>
    <dgm:cxn modelId="{A6095AA3-8D64-4398-B0D5-AFFFD94FA606}" type="presParOf" srcId="{00504AD1-56B0-F640-8ACD-5D5E5472668B}" destId="{F9FA27B0-69DD-B24A-983E-D3ADFE948BFA}" srcOrd="2" destOrd="0" presId="urn:microsoft.com/office/officeart/2005/8/layout/orgChart1"/>
    <dgm:cxn modelId="{81CB88F3-1F05-48B5-8FD5-7E97D3BD58A1}" type="presParOf" srcId="{23BAC18F-71C2-E746-9E35-543A7A88945E}" destId="{E25AB43F-9EB3-A347-8652-715790AFED46}" srcOrd="2" destOrd="0" presId="urn:microsoft.com/office/officeart/2005/8/layout/orgChart1"/>
    <dgm:cxn modelId="{6906F8C5-1EA9-4927-ADB1-6408A4FF3B96}" type="presParOf" srcId="{23BAC18F-71C2-E746-9E35-543A7A88945E}" destId="{54A018C4-81D7-3548-B417-F09083281BD1}" srcOrd="3" destOrd="0" presId="urn:microsoft.com/office/officeart/2005/8/layout/orgChart1"/>
    <dgm:cxn modelId="{7B486437-D15F-4C56-B68D-083D803DA397}" type="presParOf" srcId="{54A018C4-81D7-3548-B417-F09083281BD1}" destId="{F65CA4AC-C615-E04E-BF20-BB2E563C900F}" srcOrd="0" destOrd="0" presId="urn:microsoft.com/office/officeart/2005/8/layout/orgChart1"/>
    <dgm:cxn modelId="{E13D19DE-803B-409C-85C3-60583B027D62}" type="presParOf" srcId="{F65CA4AC-C615-E04E-BF20-BB2E563C900F}" destId="{CA25BF58-1BB0-EC4D-9C84-E26B91408B48}" srcOrd="0" destOrd="0" presId="urn:microsoft.com/office/officeart/2005/8/layout/orgChart1"/>
    <dgm:cxn modelId="{1D07D495-6304-42D8-B00F-3ABB01E1790F}" type="presParOf" srcId="{F65CA4AC-C615-E04E-BF20-BB2E563C900F}" destId="{8F7199AA-2F9C-E64C-9A6D-3C86F146C5F9}" srcOrd="1" destOrd="0" presId="urn:microsoft.com/office/officeart/2005/8/layout/orgChart1"/>
    <dgm:cxn modelId="{9D9EEDF7-D5C8-4C31-B9D8-58477BD3DAA3}" type="presParOf" srcId="{54A018C4-81D7-3548-B417-F09083281BD1}" destId="{8E3A4CE5-C783-8442-8BB2-C69FDB6DB5DB}" srcOrd="1" destOrd="0" presId="urn:microsoft.com/office/officeart/2005/8/layout/orgChart1"/>
    <dgm:cxn modelId="{56C1EF39-CDB4-4D50-8DC3-1732F7EDEBBB}" type="presParOf" srcId="{54A018C4-81D7-3548-B417-F09083281BD1}" destId="{172A2281-181D-D64F-8F0D-F801E5EF07DC}" srcOrd="2" destOrd="0" presId="urn:microsoft.com/office/officeart/2005/8/layout/orgChart1"/>
    <dgm:cxn modelId="{721F0726-4A7A-4130-AA90-2799DFE717CD}" type="presParOf" srcId="{F2534CF9-A19D-B049-B5AC-7CFB0F366403}" destId="{B2562E02-EE90-4645-8067-0220B12E9D58}" srcOrd="2" destOrd="0" presId="urn:microsoft.com/office/officeart/2005/8/layout/orgChart1"/>
    <dgm:cxn modelId="{468433B3-C72C-40E7-BD7A-097215061733}" type="presParOf" srcId="{C25735F3-EDB8-444A-BE54-B2BF270214D4}" destId="{3B33DDE5-B7A0-0743-9024-A005339A7459}" srcOrd="4" destOrd="0" presId="urn:microsoft.com/office/officeart/2005/8/layout/orgChart1"/>
    <dgm:cxn modelId="{BF578F1E-777A-4C3D-9E10-2B87BF508780}" type="presParOf" srcId="{C25735F3-EDB8-444A-BE54-B2BF270214D4}" destId="{5B479957-43BE-B641-82E4-EB4812E130B0}" srcOrd="5" destOrd="0" presId="urn:microsoft.com/office/officeart/2005/8/layout/orgChart1"/>
    <dgm:cxn modelId="{6C11D93A-F19A-46F0-A083-A9C65966C7FF}" type="presParOf" srcId="{5B479957-43BE-B641-82E4-EB4812E130B0}" destId="{7185D368-FB89-2949-ACF9-4604EEEF56B3}" srcOrd="0" destOrd="0" presId="urn:microsoft.com/office/officeart/2005/8/layout/orgChart1"/>
    <dgm:cxn modelId="{FDEF83AD-A038-4EB7-A1F9-5D28AEABF245}" type="presParOf" srcId="{7185D368-FB89-2949-ACF9-4604EEEF56B3}" destId="{1C49D142-7C52-9845-99F9-699807AB21E9}" srcOrd="0" destOrd="0" presId="urn:microsoft.com/office/officeart/2005/8/layout/orgChart1"/>
    <dgm:cxn modelId="{C31D3A84-7647-49C7-B46D-CE913722F26D}" type="presParOf" srcId="{7185D368-FB89-2949-ACF9-4604EEEF56B3}" destId="{20284821-9471-B24F-B0B5-69BF6BEF988C}" srcOrd="1" destOrd="0" presId="urn:microsoft.com/office/officeart/2005/8/layout/orgChart1"/>
    <dgm:cxn modelId="{7FE2B73A-890B-4E42-82D0-F59AE7367036}" type="presParOf" srcId="{5B479957-43BE-B641-82E4-EB4812E130B0}" destId="{5F4B6902-B3B6-4945-9B20-0DCFDD69FDD5}" srcOrd="1" destOrd="0" presId="urn:microsoft.com/office/officeart/2005/8/layout/orgChart1"/>
    <dgm:cxn modelId="{4C4EA3C8-AA28-4F7E-8A0D-55D2E9DE3409}" type="presParOf" srcId="{5F4B6902-B3B6-4945-9B20-0DCFDD69FDD5}" destId="{A906AC71-E7A4-0544-B191-332674261F92}" srcOrd="0" destOrd="0" presId="urn:microsoft.com/office/officeart/2005/8/layout/orgChart1"/>
    <dgm:cxn modelId="{5ECD5C09-E659-46FD-9991-221BD8133083}" type="presParOf" srcId="{5F4B6902-B3B6-4945-9B20-0DCFDD69FDD5}" destId="{230979EF-CCF6-9E4A-8002-1A6B516019E2}" srcOrd="1" destOrd="0" presId="urn:microsoft.com/office/officeart/2005/8/layout/orgChart1"/>
    <dgm:cxn modelId="{FB7F6275-B2E1-4915-9A57-6C551D781DA1}" type="presParOf" srcId="{230979EF-CCF6-9E4A-8002-1A6B516019E2}" destId="{0CAA96D6-3484-C44C-8332-DEA328FAB9A8}" srcOrd="0" destOrd="0" presId="urn:microsoft.com/office/officeart/2005/8/layout/orgChart1"/>
    <dgm:cxn modelId="{447C7D2D-AD20-4F83-A5B8-FBB7EAD49786}" type="presParOf" srcId="{0CAA96D6-3484-C44C-8332-DEA328FAB9A8}" destId="{71A7EB1E-6648-344E-84F4-C6E5E928E095}" srcOrd="0" destOrd="0" presId="urn:microsoft.com/office/officeart/2005/8/layout/orgChart1"/>
    <dgm:cxn modelId="{2BCB704F-8CB5-455C-9662-45158C59AFD2}" type="presParOf" srcId="{0CAA96D6-3484-C44C-8332-DEA328FAB9A8}" destId="{A4DEB7A7-AADA-DA4D-8E23-D9C751FCDDAE}" srcOrd="1" destOrd="0" presId="urn:microsoft.com/office/officeart/2005/8/layout/orgChart1"/>
    <dgm:cxn modelId="{A24DD0D7-3DCF-44FB-861D-CDC7A7D2071F}" type="presParOf" srcId="{230979EF-CCF6-9E4A-8002-1A6B516019E2}" destId="{81945A70-049F-D644-9A4A-092FEC19D7CC}" srcOrd="1" destOrd="0" presId="urn:microsoft.com/office/officeart/2005/8/layout/orgChart1"/>
    <dgm:cxn modelId="{CABDB2F1-85A7-4DB2-AFD3-09D84DF1B28E}" type="presParOf" srcId="{230979EF-CCF6-9E4A-8002-1A6B516019E2}" destId="{5F7EF1F8-A9D7-1F44-85CD-BB9206344D5C}" srcOrd="2" destOrd="0" presId="urn:microsoft.com/office/officeart/2005/8/layout/orgChart1"/>
    <dgm:cxn modelId="{B3014E21-1B14-43C3-9DA3-04D747CA9921}" type="presParOf" srcId="{5F4B6902-B3B6-4945-9B20-0DCFDD69FDD5}" destId="{07314F0C-78DB-F143-8A9E-F052997C0871}" srcOrd="2" destOrd="0" presId="urn:microsoft.com/office/officeart/2005/8/layout/orgChart1"/>
    <dgm:cxn modelId="{3657332A-29C8-4549-85D4-98C19067D0FE}" type="presParOf" srcId="{5F4B6902-B3B6-4945-9B20-0DCFDD69FDD5}" destId="{3DE80A2A-5CFE-794A-BAEA-7E7686C86F19}" srcOrd="3" destOrd="0" presId="urn:microsoft.com/office/officeart/2005/8/layout/orgChart1"/>
    <dgm:cxn modelId="{D49DCAB3-EF74-4DA6-B0A4-9833E74CF759}" type="presParOf" srcId="{3DE80A2A-5CFE-794A-BAEA-7E7686C86F19}" destId="{FD15F88E-9B86-C344-90A6-7D62908EBA82}" srcOrd="0" destOrd="0" presId="urn:microsoft.com/office/officeart/2005/8/layout/orgChart1"/>
    <dgm:cxn modelId="{634DE429-B512-4153-963A-81B98119B89F}" type="presParOf" srcId="{FD15F88E-9B86-C344-90A6-7D62908EBA82}" destId="{23E3F9D5-266B-394F-B80D-C197B37CA165}" srcOrd="0" destOrd="0" presId="urn:microsoft.com/office/officeart/2005/8/layout/orgChart1"/>
    <dgm:cxn modelId="{9629DC96-1C62-42C8-9B83-21C3755C7DDE}" type="presParOf" srcId="{FD15F88E-9B86-C344-90A6-7D62908EBA82}" destId="{3832D45D-DB37-1148-B036-23E43D70FAB9}" srcOrd="1" destOrd="0" presId="urn:microsoft.com/office/officeart/2005/8/layout/orgChart1"/>
    <dgm:cxn modelId="{6805EA4C-1ECC-4A7F-889A-23EE1A7CB5E2}" type="presParOf" srcId="{3DE80A2A-5CFE-794A-BAEA-7E7686C86F19}" destId="{8D610F13-8147-D540-8641-D63B12DC76AB}" srcOrd="1" destOrd="0" presId="urn:microsoft.com/office/officeart/2005/8/layout/orgChart1"/>
    <dgm:cxn modelId="{FF7B95D7-95FF-426E-99D9-1A06561735B3}" type="presParOf" srcId="{8D610F13-8147-D540-8641-D63B12DC76AB}" destId="{D23E47CC-A5EE-F948-8880-CFFF24E7AC9E}" srcOrd="0" destOrd="0" presId="urn:microsoft.com/office/officeart/2005/8/layout/orgChart1"/>
    <dgm:cxn modelId="{351CA7E5-021A-4CE7-9158-0FFC2BEA82A1}" type="presParOf" srcId="{8D610F13-8147-D540-8641-D63B12DC76AB}" destId="{BEF68C01-C720-C542-9C11-4E7C623AECDD}" srcOrd="1" destOrd="0" presId="urn:microsoft.com/office/officeart/2005/8/layout/orgChart1"/>
    <dgm:cxn modelId="{2CC5EF4B-5F5C-4767-8AA1-9549DC014002}" type="presParOf" srcId="{BEF68C01-C720-C542-9C11-4E7C623AECDD}" destId="{FA8ACBBE-4B30-F44B-BB9F-F3B2854065A1}" srcOrd="0" destOrd="0" presId="urn:microsoft.com/office/officeart/2005/8/layout/orgChart1"/>
    <dgm:cxn modelId="{D81B77F3-809B-45C7-8C99-60BCE050827A}" type="presParOf" srcId="{FA8ACBBE-4B30-F44B-BB9F-F3B2854065A1}" destId="{CF18EE0F-8B4F-3040-8C53-104971FF52D5}" srcOrd="0" destOrd="0" presId="urn:microsoft.com/office/officeart/2005/8/layout/orgChart1"/>
    <dgm:cxn modelId="{5FCCBB14-38EC-4254-AAB8-B95D13A30BAF}" type="presParOf" srcId="{FA8ACBBE-4B30-F44B-BB9F-F3B2854065A1}" destId="{52F80B04-EDDE-214A-ABF0-5A56AEB77239}" srcOrd="1" destOrd="0" presId="urn:microsoft.com/office/officeart/2005/8/layout/orgChart1"/>
    <dgm:cxn modelId="{19F53416-EC57-4388-ACE5-F632052F3C10}" type="presParOf" srcId="{BEF68C01-C720-C542-9C11-4E7C623AECDD}" destId="{E95F320B-1E61-704A-99CB-9AB07CF90CA3}" srcOrd="1" destOrd="0" presId="urn:microsoft.com/office/officeart/2005/8/layout/orgChart1"/>
    <dgm:cxn modelId="{531BB041-EC64-4284-A159-D215A944D4F9}" type="presParOf" srcId="{BEF68C01-C720-C542-9C11-4E7C623AECDD}" destId="{29D1D038-5942-EF4A-9EC1-209BC06046FA}" srcOrd="2" destOrd="0" presId="urn:microsoft.com/office/officeart/2005/8/layout/orgChart1"/>
    <dgm:cxn modelId="{0C246A10-20FD-44F8-8AA8-369B58EDA8D2}" type="presParOf" srcId="{3DE80A2A-5CFE-794A-BAEA-7E7686C86F19}" destId="{E601CC27-F6DE-BC4A-A64D-05AC25E674EE}" srcOrd="2" destOrd="0" presId="urn:microsoft.com/office/officeart/2005/8/layout/orgChart1"/>
    <dgm:cxn modelId="{356BB31F-B2DD-476E-BADC-42CFF9503141}" type="presParOf" srcId="{5F4B6902-B3B6-4945-9B20-0DCFDD69FDD5}" destId="{CC605F13-B5D5-9544-9A25-BE690F0D5A45}" srcOrd="4" destOrd="0" presId="urn:microsoft.com/office/officeart/2005/8/layout/orgChart1"/>
    <dgm:cxn modelId="{F75C91E9-F470-4062-874A-133C2809736C}" type="presParOf" srcId="{5F4B6902-B3B6-4945-9B20-0DCFDD69FDD5}" destId="{648552D3-2CB1-FA49-B989-E1DF6339234B}" srcOrd="5" destOrd="0" presId="urn:microsoft.com/office/officeart/2005/8/layout/orgChart1"/>
    <dgm:cxn modelId="{4CC7CBCF-6519-469A-9D9A-39484011A391}" type="presParOf" srcId="{648552D3-2CB1-FA49-B989-E1DF6339234B}" destId="{B700E79E-EA1C-7247-91DA-DFCBCF288465}" srcOrd="0" destOrd="0" presId="urn:microsoft.com/office/officeart/2005/8/layout/orgChart1"/>
    <dgm:cxn modelId="{CE9F3277-B451-4AD6-85AB-17F49F8007EC}" type="presParOf" srcId="{B700E79E-EA1C-7247-91DA-DFCBCF288465}" destId="{FB947D21-4E55-0B44-A801-F18721C3FD53}" srcOrd="0" destOrd="0" presId="urn:microsoft.com/office/officeart/2005/8/layout/orgChart1"/>
    <dgm:cxn modelId="{C7AF2EE0-790C-4857-94DF-311A5C32DACF}" type="presParOf" srcId="{B700E79E-EA1C-7247-91DA-DFCBCF288465}" destId="{783D4B6E-F8CB-6749-97E2-36BDB29E8CD4}" srcOrd="1" destOrd="0" presId="urn:microsoft.com/office/officeart/2005/8/layout/orgChart1"/>
    <dgm:cxn modelId="{2BE40C5C-0A72-41F8-B349-68690FD3CC38}" type="presParOf" srcId="{648552D3-2CB1-FA49-B989-E1DF6339234B}" destId="{474C421D-B947-ED4D-9558-33231885E985}" srcOrd="1" destOrd="0" presId="urn:microsoft.com/office/officeart/2005/8/layout/orgChart1"/>
    <dgm:cxn modelId="{1E204D2F-CDC6-4782-894F-57CC14C4FED9}" type="presParOf" srcId="{474C421D-B947-ED4D-9558-33231885E985}" destId="{149B4684-C5ED-FE49-94BF-0A5662830205}" srcOrd="0" destOrd="0" presId="urn:microsoft.com/office/officeart/2005/8/layout/orgChart1"/>
    <dgm:cxn modelId="{A2410FBF-5C0B-4237-B9C4-57AE26022183}" type="presParOf" srcId="{474C421D-B947-ED4D-9558-33231885E985}" destId="{F495F5A8-4BD4-444A-AAD4-CBA73520F110}" srcOrd="1" destOrd="0" presId="urn:microsoft.com/office/officeart/2005/8/layout/orgChart1"/>
    <dgm:cxn modelId="{CC59147B-1D1C-417E-936C-79B99F1AD578}" type="presParOf" srcId="{F495F5A8-4BD4-444A-AAD4-CBA73520F110}" destId="{D0A277F5-FC98-124A-B52C-13BF31940834}" srcOrd="0" destOrd="0" presId="urn:microsoft.com/office/officeart/2005/8/layout/orgChart1"/>
    <dgm:cxn modelId="{C7A0B639-AC69-4043-9458-457D4498B671}" type="presParOf" srcId="{D0A277F5-FC98-124A-B52C-13BF31940834}" destId="{E90D9B7B-1EF3-6F40-8E1F-E091CD104514}" srcOrd="0" destOrd="0" presId="urn:microsoft.com/office/officeart/2005/8/layout/orgChart1"/>
    <dgm:cxn modelId="{2D87925A-573D-473F-B5AC-E4B16330A41D}" type="presParOf" srcId="{D0A277F5-FC98-124A-B52C-13BF31940834}" destId="{AFDBC84F-C353-B140-B8B9-0569F4B65D5D}" srcOrd="1" destOrd="0" presId="urn:microsoft.com/office/officeart/2005/8/layout/orgChart1"/>
    <dgm:cxn modelId="{0E4FAA4E-9444-4EAC-94E2-0922640AA481}" type="presParOf" srcId="{F495F5A8-4BD4-444A-AAD4-CBA73520F110}" destId="{902C0DCE-EBE7-D44A-B176-C828E0C3BC2D}" srcOrd="1" destOrd="0" presId="urn:microsoft.com/office/officeart/2005/8/layout/orgChart1"/>
    <dgm:cxn modelId="{E4368F41-8D80-4A98-8F39-81D91835DFA2}" type="presParOf" srcId="{F495F5A8-4BD4-444A-AAD4-CBA73520F110}" destId="{0CD96602-0C71-DB4A-B47E-C6D9E00A82EE}" srcOrd="2" destOrd="0" presId="urn:microsoft.com/office/officeart/2005/8/layout/orgChart1"/>
    <dgm:cxn modelId="{723177A6-92D5-4A99-8FB7-E1259F2CE472}" type="presParOf" srcId="{474C421D-B947-ED4D-9558-33231885E985}" destId="{A52EAB87-5FB2-1C45-9014-546BD2BECA28}" srcOrd="2" destOrd="0" presId="urn:microsoft.com/office/officeart/2005/8/layout/orgChart1"/>
    <dgm:cxn modelId="{60EB4A25-DC4F-4659-8187-98E10E92F629}" type="presParOf" srcId="{474C421D-B947-ED4D-9558-33231885E985}" destId="{4B516DD2-830B-E04C-8CA7-34E7E785B620}" srcOrd="3" destOrd="0" presId="urn:microsoft.com/office/officeart/2005/8/layout/orgChart1"/>
    <dgm:cxn modelId="{F86944DD-24B3-46F8-A26C-B0077D77DC83}" type="presParOf" srcId="{4B516DD2-830B-E04C-8CA7-34E7E785B620}" destId="{90633D31-EAB0-7848-8084-2B257D632A55}" srcOrd="0" destOrd="0" presId="urn:microsoft.com/office/officeart/2005/8/layout/orgChart1"/>
    <dgm:cxn modelId="{A8EE82C5-A706-427E-8ECA-8C076D9CBD94}" type="presParOf" srcId="{90633D31-EAB0-7848-8084-2B257D632A55}" destId="{F08A0C11-0F7B-694E-8B21-40EDB6952421}" srcOrd="0" destOrd="0" presId="urn:microsoft.com/office/officeart/2005/8/layout/orgChart1"/>
    <dgm:cxn modelId="{D97F0970-9A5B-4358-8C41-A0E4ED0DE7CF}" type="presParOf" srcId="{90633D31-EAB0-7848-8084-2B257D632A55}" destId="{0901915A-E5CC-8D42-B524-65DF99BDA5EE}" srcOrd="1" destOrd="0" presId="urn:microsoft.com/office/officeart/2005/8/layout/orgChart1"/>
    <dgm:cxn modelId="{038F6352-C1A3-4E15-A5D3-506BA098FD0D}" type="presParOf" srcId="{4B516DD2-830B-E04C-8CA7-34E7E785B620}" destId="{2B7FD071-1DBA-F040-A869-F87F67CE59D5}" srcOrd="1" destOrd="0" presId="urn:microsoft.com/office/officeart/2005/8/layout/orgChart1"/>
    <dgm:cxn modelId="{06D4DCEB-A387-46D0-9C49-6B83FBBDDF8D}" type="presParOf" srcId="{4B516DD2-830B-E04C-8CA7-34E7E785B620}" destId="{CC8B5CF2-DF79-0A4F-AB4F-0C89842819EC}" srcOrd="2" destOrd="0" presId="urn:microsoft.com/office/officeart/2005/8/layout/orgChart1"/>
    <dgm:cxn modelId="{61AEF9C7-3DBC-409C-B1A6-45712D2F55C4}" type="presParOf" srcId="{648552D3-2CB1-FA49-B989-E1DF6339234B}" destId="{58A313D8-009C-6844-A5EF-CC58C7E16C58}" srcOrd="2" destOrd="0" presId="urn:microsoft.com/office/officeart/2005/8/layout/orgChart1"/>
    <dgm:cxn modelId="{26A61FB4-74E1-4BE0-88BB-2CA819246F8B}" type="presParOf" srcId="{5B479957-43BE-B641-82E4-EB4812E130B0}" destId="{74FD5095-3F24-3140-9540-60C0AEE54EED}" srcOrd="2" destOrd="0" presId="urn:microsoft.com/office/officeart/2005/8/layout/orgChart1"/>
    <dgm:cxn modelId="{063B0B2F-470A-4F0F-AD8A-1462C6E2057C}" type="presParOf" srcId="{C25735F3-EDB8-444A-BE54-B2BF270214D4}" destId="{F2661431-5960-A04C-B4D4-0F7DAB825050}" srcOrd="6" destOrd="0" presId="urn:microsoft.com/office/officeart/2005/8/layout/orgChart1"/>
    <dgm:cxn modelId="{EE62A625-8164-4EC4-B023-C7B140DD3DD0}" type="presParOf" srcId="{C25735F3-EDB8-444A-BE54-B2BF270214D4}" destId="{FFD42188-3757-CE4E-AB03-EC9CAE4B5CBD}" srcOrd="7" destOrd="0" presId="urn:microsoft.com/office/officeart/2005/8/layout/orgChart1"/>
    <dgm:cxn modelId="{F48C7BEA-BB2B-47AE-A992-70435BEBFC58}" type="presParOf" srcId="{FFD42188-3757-CE4E-AB03-EC9CAE4B5CBD}" destId="{D448D36E-EF7D-A24F-9ABA-EB3916C4E153}" srcOrd="0" destOrd="0" presId="urn:microsoft.com/office/officeart/2005/8/layout/orgChart1"/>
    <dgm:cxn modelId="{D1F92BF5-0C62-48F5-B738-4E0F6E132775}" type="presParOf" srcId="{D448D36E-EF7D-A24F-9ABA-EB3916C4E153}" destId="{345AA3B8-B47F-444A-A940-F70DFEF5A10F}" srcOrd="0" destOrd="0" presId="urn:microsoft.com/office/officeart/2005/8/layout/orgChart1"/>
    <dgm:cxn modelId="{F52D9308-FF09-4FDB-8D26-38A1C910B431}" type="presParOf" srcId="{D448D36E-EF7D-A24F-9ABA-EB3916C4E153}" destId="{1764DBA0-169D-BB44-A24E-08561337AE86}" srcOrd="1" destOrd="0" presId="urn:microsoft.com/office/officeart/2005/8/layout/orgChart1"/>
    <dgm:cxn modelId="{5135FB81-6538-48CF-B910-D52304C8D027}" type="presParOf" srcId="{FFD42188-3757-CE4E-AB03-EC9CAE4B5CBD}" destId="{CB46C5CF-E60E-BB45-AF2B-3655018E1A0A}" srcOrd="1" destOrd="0" presId="urn:microsoft.com/office/officeart/2005/8/layout/orgChart1"/>
    <dgm:cxn modelId="{306126CC-80F2-4452-9CC3-62F895A268F9}" type="presParOf" srcId="{CB46C5CF-E60E-BB45-AF2B-3655018E1A0A}" destId="{90EBE6C6-56E1-EC46-8B4D-9B0717D0236B}" srcOrd="0" destOrd="0" presId="urn:microsoft.com/office/officeart/2005/8/layout/orgChart1"/>
    <dgm:cxn modelId="{DE8C61AD-E01D-4D4D-A1CA-E02CFAF72C4E}" type="presParOf" srcId="{CB46C5CF-E60E-BB45-AF2B-3655018E1A0A}" destId="{DBEF2C10-F3EC-DC47-95C0-6B1980CD5DA2}" srcOrd="1" destOrd="0" presId="urn:microsoft.com/office/officeart/2005/8/layout/orgChart1"/>
    <dgm:cxn modelId="{5296EFBB-AB2C-49A8-80CC-FEDF2FE3A14A}" type="presParOf" srcId="{DBEF2C10-F3EC-DC47-95C0-6B1980CD5DA2}" destId="{7B82708A-120D-B141-BAF2-5C968EB610E8}" srcOrd="0" destOrd="0" presId="urn:microsoft.com/office/officeart/2005/8/layout/orgChart1"/>
    <dgm:cxn modelId="{D69683B8-AD54-48F9-B9CF-12B77BD9AFF6}" type="presParOf" srcId="{7B82708A-120D-B141-BAF2-5C968EB610E8}" destId="{FF40466A-6E8B-8547-BD2C-43CBEC97C305}" srcOrd="0" destOrd="0" presId="urn:microsoft.com/office/officeart/2005/8/layout/orgChart1"/>
    <dgm:cxn modelId="{42FD2A58-13A0-4FE7-B8C0-44B5C00BE4D4}" type="presParOf" srcId="{7B82708A-120D-B141-BAF2-5C968EB610E8}" destId="{030FA365-844C-D243-8895-FB09F6A5BDB9}" srcOrd="1" destOrd="0" presId="urn:microsoft.com/office/officeart/2005/8/layout/orgChart1"/>
    <dgm:cxn modelId="{CB15D5FC-B16C-4E3A-88BC-EC8A116F6FEA}" type="presParOf" srcId="{DBEF2C10-F3EC-DC47-95C0-6B1980CD5DA2}" destId="{6C07A270-A66A-A949-807E-CC7163E9B87D}" srcOrd="1" destOrd="0" presId="urn:microsoft.com/office/officeart/2005/8/layout/orgChart1"/>
    <dgm:cxn modelId="{668867FE-986A-4408-9DA8-DC87C496E2E4}" type="presParOf" srcId="{DBEF2C10-F3EC-DC47-95C0-6B1980CD5DA2}" destId="{8AB632EB-4CCD-D347-89C5-58A4DE48CB70}" srcOrd="2" destOrd="0" presId="urn:microsoft.com/office/officeart/2005/8/layout/orgChart1"/>
    <dgm:cxn modelId="{C9EE561E-DE32-4FBE-BC16-8B94E56CDD6A}" type="presParOf" srcId="{CB46C5CF-E60E-BB45-AF2B-3655018E1A0A}" destId="{A8078578-63D8-8E42-A1B5-5B634301C619}" srcOrd="2" destOrd="0" presId="urn:microsoft.com/office/officeart/2005/8/layout/orgChart1"/>
    <dgm:cxn modelId="{9A0FD980-4E9A-448F-BE05-33FF13C625CD}" type="presParOf" srcId="{CB46C5CF-E60E-BB45-AF2B-3655018E1A0A}" destId="{062DA0C9-385A-1647-80EA-79304823CE7A}" srcOrd="3" destOrd="0" presId="urn:microsoft.com/office/officeart/2005/8/layout/orgChart1"/>
    <dgm:cxn modelId="{524DB29B-E097-4DA7-AB7D-914EFE722055}" type="presParOf" srcId="{062DA0C9-385A-1647-80EA-79304823CE7A}" destId="{49A8F20C-8364-0446-88E4-68F662E11B26}" srcOrd="0" destOrd="0" presId="urn:microsoft.com/office/officeart/2005/8/layout/orgChart1"/>
    <dgm:cxn modelId="{3B622750-467B-47D5-9EB2-20857264BD3F}" type="presParOf" srcId="{49A8F20C-8364-0446-88E4-68F662E11B26}" destId="{56A903A1-F1AA-CF40-B49F-A9E87DA8F8EB}" srcOrd="0" destOrd="0" presId="urn:microsoft.com/office/officeart/2005/8/layout/orgChart1"/>
    <dgm:cxn modelId="{35287909-0C04-4741-9072-9A00D6A37214}" type="presParOf" srcId="{49A8F20C-8364-0446-88E4-68F662E11B26}" destId="{94301322-C539-3940-8142-FC4E4A415A0C}" srcOrd="1" destOrd="0" presId="urn:microsoft.com/office/officeart/2005/8/layout/orgChart1"/>
    <dgm:cxn modelId="{7675AB4C-7CE9-4721-836B-597D21C86304}" type="presParOf" srcId="{062DA0C9-385A-1647-80EA-79304823CE7A}" destId="{D97D96C7-C539-C54E-AD8C-E256C2B400AB}" srcOrd="1" destOrd="0" presId="urn:microsoft.com/office/officeart/2005/8/layout/orgChart1"/>
    <dgm:cxn modelId="{4AAAF820-93A8-496F-B56B-C418CB9C1BE5}" type="presParOf" srcId="{D97D96C7-C539-C54E-AD8C-E256C2B400AB}" destId="{F1D443B3-90BB-084F-8656-B6157131B946}" srcOrd="0" destOrd="0" presId="urn:microsoft.com/office/officeart/2005/8/layout/orgChart1"/>
    <dgm:cxn modelId="{9114FB02-D119-4F2E-A447-38BB728786C8}" type="presParOf" srcId="{D97D96C7-C539-C54E-AD8C-E256C2B400AB}" destId="{F02112B1-97AE-844D-AED1-127DCF7775C4}" srcOrd="1" destOrd="0" presId="urn:microsoft.com/office/officeart/2005/8/layout/orgChart1"/>
    <dgm:cxn modelId="{EEC61590-CF6D-40B2-9387-1B3BC4DB3F37}" type="presParOf" srcId="{F02112B1-97AE-844D-AED1-127DCF7775C4}" destId="{4D62BC48-F717-7742-8D43-FDDEEFDA269E}" srcOrd="0" destOrd="0" presId="urn:microsoft.com/office/officeart/2005/8/layout/orgChart1"/>
    <dgm:cxn modelId="{609889FD-4EB9-4B6E-AC8B-C3D8721AB95B}" type="presParOf" srcId="{4D62BC48-F717-7742-8D43-FDDEEFDA269E}" destId="{CD042687-DA57-F54F-8E80-AFECA52CA1F8}" srcOrd="0" destOrd="0" presId="urn:microsoft.com/office/officeart/2005/8/layout/orgChart1"/>
    <dgm:cxn modelId="{DA9D8327-4AAD-45A1-BBC3-CD9AEC7A13B9}" type="presParOf" srcId="{4D62BC48-F717-7742-8D43-FDDEEFDA269E}" destId="{056D061C-8156-7641-9A25-1C7BE8E78F25}" srcOrd="1" destOrd="0" presId="urn:microsoft.com/office/officeart/2005/8/layout/orgChart1"/>
    <dgm:cxn modelId="{C4CED43E-9381-43E7-9152-61A78051EFCF}" type="presParOf" srcId="{F02112B1-97AE-844D-AED1-127DCF7775C4}" destId="{0F2573EF-9B9C-CD44-A051-C0B5A1234637}" srcOrd="1" destOrd="0" presId="urn:microsoft.com/office/officeart/2005/8/layout/orgChart1"/>
    <dgm:cxn modelId="{B24BD7BA-0F16-4B17-971D-167AD89479FE}" type="presParOf" srcId="{F02112B1-97AE-844D-AED1-127DCF7775C4}" destId="{D0A21EF4-31CD-6743-9113-57B08864F39F}" srcOrd="2" destOrd="0" presId="urn:microsoft.com/office/officeart/2005/8/layout/orgChart1"/>
    <dgm:cxn modelId="{BAE4C5D7-B881-4142-8443-4A6EF240317D}" type="presParOf" srcId="{062DA0C9-385A-1647-80EA-79304823CE7A}" destId="{5218E263-C856-9347-ABB7-1E1A52648024}" srcOrd="2" destOrd="0" presId="urn:microsoft.com/office/officeart/2005/8/layout/orgChart1"/>
    <dgm:cxn modelId="{A23A7EBB-F1FB-4614-B22E-158C98D47C82}" type="presParOf" srcId="{FFD42188-3757-CE4E-AB03-EC9CAE4B5CBD}" destId="{EB201E75-EC4A-CE4A-B6C2-FC3A0E6F3615}" srcOrd="2" destOrd="0" presId="urn:microsoft.com/office/officeart/2005/8/layout/orgChart1"/>
    <dgm:cxn modelId="{62C4D132-A16E-441B-BF69-9EE165E84BE7}" type="presParOf" srcId="{068C0D04-12C3-5144-AC14-645BD5939320}" destId="{A8BA8ABF-C7D9-C149-845B-353671F1D12E}" srcOrd="2" destOrd="0" presId="urn:microsoft.com/office/officeart/2005/8/layout/orgChart1"/>
    <dgm:cxn modelId="{89E55C35-3B6F-4886-888E-2A2138562AE5}" type="presParOf" srcId="{E02B36A5-D822-E146-8D32-3D48C9B088B6}" destId="{065FC98F-F74E-C947-A1BE-C82655BC9465}" srcOrd="2" destOrd="0" presId="urn:microsoft.com/office/officeart/2005/8/layout/orgChart1"/>
    <dgm:cxn modelId="{7FDCA7A1-CA9E-4429-A59F-97503B99A743}" type="presParOf" srcId="{E02B36A5-D822-E146-8D32-3D48C9B088B6}" destId="{96FD5936-E74D-2A44-90A1-09E56751AF57}" srcOrd="3" destOrd="0" presId="urn:microsoft.com/office/officeart/2005/8/layout/orgChart1"/>
    <dgm:cxn modelId="{84B606EB-61D7-4856-B798-3F1D1639CE33}" type="presParOf" srcId="{96FD5936-E74D-2A44-90A1-09E56751AF57}" destId="{64A5737E-5F61-EF45-8486-3EEBA29D62D2}" srcOrd="0" destOrd="0" presId="urn:microsoft.com/office/officeart/2005/8/layout/orgChart1"/>
    <dgm:cxn modelId="{C12B191F-2E77-45B1-B19B-6796E32DC2CD}" type="presParOf" srcId="{64A5737E-5F61-EF45-8486-3EEBA29D62D2}" destId="{991FE648-18B3-CA47-879B-00FA28D42587}" srcOrd="0" destOrd="0" presId="urn:microsoft.com/office/officeart/2005/8/layout/orgChart1"/>
    <dgm:cxn modelId="{16682AE1-4B8A-4498-8881-9F75CEDB9C5B}" type="presParOf" srcId="{64A5737E-5F61-EF45-8486-3EEBA29D62D2}" destId="{45D6CD41-642B-6F4C-9D12-24090E8CB577}" srcOrd="1" destOrd="0" presId="urn:microsoft.com/office/officeart/2005/8/layout/orgChart1"/>
    <dgm:cxn modelId="{15D93C7A-53AA-4D49-A3DD-672E261B83C9}" type="presParOf" srcId="{96FD5936-E74D-2A44-90A1-09E56751AF57}" destId="{AA4E64CB-F8D5-DD47-AAA8-C9BF62D8F38B}" srcOrd="1" destOrd="0" presId="urn:microsoft.com/office/officeart/2005/8/layout/orgChart1"/>
    <dgm:cxn modelId="{F3646BF2-F02B-4D01-80BB-225568113AC9}" type="presParOf" srcId="{AA4E64CB-F8D5-DD47-AAA8-C9BF62D8F38B}" destId="{1A849377-CE5D-204B-83CD-6D7C076BDF2D}" srcOrd="0" destOrd="0" presId="urn:microsoft.com/office/officeart/2005/8/layout/orgChart1"/>
    <dgm:cxn modelId="{9A2E72F6-068C-413C-821C-0A63A801DFD5}" type="presParOf" srcId="{AA4E64CB-F8D5-DD47-AAA8-C9BF62D8F38B}" destId="{DFF852C3-F178-8242-A6BC-7F7196683BCA}" srcOrd="1" destOrd="0" presId="urn:microsoft.com/office/officeart/2005/8/layout/orgChart1"/>
    <dgm:cxn modelId="{57976694-6812-4652-B554-B5B2EB445BB2}" type="presParOf" srcId="{DFF852C3-F178-8242-A6BC-7F7196683BCA}" destId="{748AD17C-A6E9-D243-B01B-93757E215AFB}" srcOrd="0" destOrd="0" presId="urn:microsoft.com/office/officeart/2005/8/layout/orgChart1"/>
    <dgm:cxn modelId="{F2F3F4AE-F665-41B5-AAD8-D53E0F07B7EF}" type="presParOf" srcId="{748AD17C-A6E9-D243-B01B-93757E215AFB}" destId="{10EAFE1A-F20E-1948-AC06-B7418373F20F}" srcOrd="0" destOrd="0" presId="urn:microsoft.com/office/officeart/2005/8/layout/orgChart1"/>
    <dgm:cxn modelId="{58399422-689C-45A9-95E0-74FA6EE65CDE}" type="presParOf" srcId="{748AD17C-A6E9-D243-B01B-93757E215AFB}" destId="{0B428803-72EA-AA44-A433-F4D85903F708}" srcOrd="1" destOrd="0" presId="urn:microsoft.com/office/officeart/2005/8/layout/orgChart1"/>
    <dgm:cxn modelId="{CD28FBB4-DB99-4B50-A4FF-4812590CFC7A}" type="presParOf" srcId="{DFF852C3-F178-8242-A6BC-7F7196683BCA}" destId="{393C4384-6C4A-0F43-9305-75AED426978B}" srcOrd="1" destOrd="0" presId="urn:microsoft.com/office/officeart/2005/8/layout/orgChart1"/>
    <dgm:cxn modelId="{94B3C0CD-6EC7-4BE8-AD65-8318FDF2FF2D}" type="presParOf" srcId="{393C4384-6C4A-0F43-9305-75AED426978B}" destId="{00BC3099-25DA-2645-A522-C054FFA0A228}" srcOrd="0" destOrd="0" presId="urn:microsoft.com/office/officeart/2005/8/layout/orgChart1"/>
    <dgm:cxn modelId="{95B5865E-1E8F-45AA-ACAD-096971480B23}" type="presParOf" srcId="{393C4384-6C4A-0F43-9305-75AED426978B}" destId="{0A87606F-49FE-D047-8D3F-099707F4C0A5}" srcOrd="1" destOrd="0" presId="urn:microsoft.com/office/officeart/2005/8/layout/orgChart1"/>
    <dgm:cxn modelId="{7009024D-7F00-4C41-B7B0-7484152CBAEA}" type="presParOf" srcId="{0A87606F-49FE-D047-8D3F-099707F4C0A5}" destId="{03B34B90-674C-8049-929B-5B00018968F0}" srcOrd="0" destOrd="0" presId="urn:microsoft.com/office/officeart/2005/8/layout/orgChart1"/>
    <dgm:cxn modelId="{566A6BEE-44B4-45FE-B618-669CA89821E7}" type="presParOf" srcId="{03B34B90-674C-8049-929B-5B00018968F0}" destId="{7199E077-AC1A-8545-9ED2-8354D9723C24}" srcOrd="0" destOrd="0" presId="urn:microsoft.com/office/officeart/2005/8/layout/orgChart1"/>
    <dgm:cxn modelId="{113AB7F7-A893-436F-95F8-CA374D5AC213}" type="presParOf" srcId="{03B34B90-674C-8049-929B-5B00018968F0}" destId="{036DB5B6-5D3B-3948-A30D-FEBA0FC4DA24}" srcOrd="1" destOrd="0" presId="urn:microsoft.com/office/officeart/2005/8/layout/orgChart1"/>
    <dgm:cxn modelId="{A3B26462-FBEF-4E95-B8FD-5C9D2203CE5A}" type="presParOf" srcId="{0A87606F-49FE-D047-8D3F-099707F4C0A5}" destId="{E818DCAF-64F5-BD42-BF03-265A63FC25D4}" srcOrd="1" destOrd="0" presId="urn:microsoft.com/office/officeart/2005/8/layout/orgChart1"/>
    <dgm:cxn modelId="{14634C25-5B82-4305-A33E-2316F0FAD03E}" type="presParOf" srcId="{0A87606F-49FE-D047-8D3F-099707F4C0A5}" destId="{38576AA1-45CB-FF43-A190-73280D5D74C8}" srcOrd="2" destOrd="0" presId="urn:microsoft.com/office/officeart/2005/8/layout/orgChart1"/>
    <dgm:cxn modelId="{342E5995-6014-44A1-BC38-565D2728716B}" type="presParOf" srcId="{393C4384-6C4A-0F43-9305-75AED426978B}" destId="{C730CECF-4560-F844-9D9D-014D32E6242A}" srcOrd="2" destOrd="0" presId="urn:microsoft.com/office/officeart/2005/8/layout/orgChart1"/>
    <dgm:cxn modelId="{79005139-1996-4D73-AB3E-DE4E11D5696E}" type="presParOf" srcId="{393C4384-6C4A-0F43-9305-75AED426978B}" destId="{2F0B049A-02A1-104E-A205-ADD3377FBEBC}" srcOrd="3" destOrd="0" presId="urn:microsoft.com/office/officeart/2005/8/layout/orgChart1"/>
    <dgm:cxn modelId="{28DCCD76-4F50-4E82-96D3-F29AFCB67B9B}" type="presParOf" srcId="{2F0B049A-02A1-104E-A205-ADD3377FBEBC}" destId="{7D66911C-85D6-5B41-9E3B-2FC4EFACFE8E}" srcOrd="0" destOrd="0" presId="urn:microsoft.com/office/officeart/2005/8/layout/orgChart1"/>
    <dgm:cxn modelId="{8818C1B3-0B9A-4224-81B3-5216FD9D2BD2}" type="presParOf" srcId="{7D66911C-85D6-5B41-9E3B-2FC4EFACFE8E}" destId="{BA8C8DF5-359B-5542-B7B6-50874683E671}" srcOrd="0" destOrd="0" presId="urn:microsoft.com/office/officeart/2005/8/layout/orgChart1"/>
    <dgm:cxn modelId="{7354128F-0B2B-4FB0-96A1-6E1AD35343E4}" type="presParOf" srcId="{7D66911C-85D6-5B41-9E3B-2FC4EFACFE8E}" destId="{C091BD59-0007-A946-A1A7-BB2574933C2B}" srcOrd="1" destOrd="0" presId="urn:microsoft.com/office/officeart/2005/8/layout/orgChart1"/>
    <dgm:cxn modelId="{DFF685B4-7869-4E17-BE7E-203300511E53}" type="presParOf" srcId="{2F0B049A-02A1-104E-A205-ADD3377FBEBC}" destId="{B312C2C9-3A80-2449-93B0-AC9692F79F47}" srcOrd="1" destOrd="0" presId="urn:microsoft.com/office/officeart/2005/8/layout/orgChart1"/>
    <dgm:cxn modelId="{7293E3D7-DDA5-4BD1-8985-0217E42104D1}" type="presParOf" srcId="{2F0B049A-02A1-104E-A205-ADD3377FBEBC}" destId="{C104F129-B3FD-CD46-ABA4-64852972AA2A}" srcOrd="2" destOrd="0" presId="urn:microsoft.com/office/officeart/2005/8/layout/orgChart1"/>
    <dgm:cxn modelId="{52B86F30-82E6-478B-8CD3-BF2B7D2E3D82}" type="presParOf" srcId="{393C4384-6C4A-0F43-9305-75AED426978B}" destId="{0B2D7BBA-CFB3-5144-9BD8-ABB00E9271C3}" srcOrd="4" destOrd="0" presId="urn:microsoft.com/office/officeart/2005/8/layout/orgChart1"/>
    <dgm:cxn modelId="{9ED8C181-3F76-4F7D-A819-369B97DD37B1}" type="presParOf" srcId="{393C4384-6C4A-0F43-9305-75AED426978B}" destId="{76B3268A-1C5D-8243-9B37-7A5D55BEFFE1}" srcOrd="5" destOrd="0" presId="urn:microsoft.com/office/officeart/2005/8/layout/orgChart1"/>
    <dgm:cxn modelId="{ACE610F7-747E-4783-BC20-00F92C9A6D0A}" type="presParOf" srcId="{76B3268A-1C5D-8243-9B37-7A5D55BEFFE1}" destId="{E9FCB9CD-2553-E347-95DB-AFEE097055F3}" srcOrd="0" destOrd="0" presId="urn:microsoft.com/office/officeart/2005/8/layout/orgChart1"/>
    <dgm:cxn modelId="{0189EF20-CB0E-41D3-ACE2-293EE164EBBA}" type="presParOf" srcId="{E9FCB9CD-2553-E347-95DB-AFEE097055F3}" destId="{F1887574-4C1B-D84A-8988-A2E43D4CFD43}" srcOrd="0" destOrd="0" presId="urn:microsoft.com/office/officeart/2005/8/layout/orgChart1"/>
    <dgm:cxn modelId="{E67BC203-D745-4B8D-B2F2-C0A4699F18F5}" type="presParOf" srcId="{E9FCB9CD-2553-E347-95DB-AFEE097055F3}" destId="{6C62C935-84E7-F147-B909-F67D82AAD954}" srcOrd="1" destOrd="0" presId="urn:microsoft.com/office/officeart/2005/8/layout/orgChart1"/>
    <dgm:cxn modelId="{82CCDB47-C40E-4499-97B5-D1170B8A1EFE}" type="presParOf" srcId="{76B3268A-1C5D-8243-9B37-7A5D55BEFFE1}" destId="{F92B66D8-5FAA-A54E-A19C-03F2EA5DA3DC}" srcOrd="1" destOrd="0" presId="urn:microsoft.com/office/officeart/2005/8/layout/orgChart1"/>
    <dgm:cxn modelId="{A726939C-E109-4127-839F-7A769CFD3C98}" type="presParOf" srcId="{76B3268A-1C5D-8243-9B37-7A5D55BEFFE1}" destId="{8A4D0733-AB92-DA4C-831A-1E55AEC7E9FC}" srcOrd="2" destOrd="0" presId="urn:microsoft.com/office/officeart/2005/8/layout/orgChart1"/>
    <dgm:cxn modelId="{BEFABE34-5911-47AE-8B6E-BBAE39731C6F}" type="presParOf" srcId="{DFF852C3-F178-8242-A6BC-7F7196683BCA}" destId="{1D0BC77A-4853-7343-A503-5E2AFD9BCDC7}" srcOrd="2" destOrd="0" presId="urn:microsoft.com/office/officeart/2005/8/layout/orgChart1"/>
    <dgm:cxn modelId="{9EBB3636-9609-461B-AB9B-6008066DEFC6}" type="presParOf" srcId="{AA4E64CB-F8D5-DD47-AAA8-C9BF62D8F38B}" destId="{931075F3-1828-A145-9609-D7D00B0B09DE}" srcOrd="2" destOrd="0" presId="urn:microsoft.com/office/officeart/2005/8/layout/orgChart1"/>
    <dgm:cxn modelId="{B7A97439-EB4C-425F-A80F-FEEDC9CB647F}" type="presParOf" srcId="{AA4E64CB-F8D5-DD47-AAA8-C9BF62D8F38B}" destId="{D01CE2FD-21A8-8146-9963-734DB837FC13}" srcOrd="3" destOrd="0" presId="urn:microsoft.com/office/officeart/2005/8/layout/orgChart1"/>
    <dgm:cxn modelId="{33B5962F-561C-4AFE-AEEA-7394DEBEE93A}" type="presParOf" srcId="{D01CE2FD-21A8-8146-9963-734DB837FC13}" destId="{79B16F84-FA15-F94A-8837-1B9CAD96B5AB}" srcOrd="0" destOrd="0" presId="urn:microsoft.com/office/officeart/2005/8/layout/orgChart1"/>
    <dgm:cxn modelId="{FE746216-C4B1-4906-8FE3-BCC80B16DE5D}" type="presParOf" srcId="{79B16F84-FA15-F94A-8837-1B9CAD96B5AB}" destId="{EB9D0E13-DD01-A841-900E-7365661DD739}" srcOrd="0" destOrd="0" presId="urn:microsoft.com/office/officeart/2005/8/layout/orgChart1"/>
    <dgm:cxn modelId="{641D2CF6-8BDF-4750-8F78-7A01FFC1FC23}" type="presParOf" srcId="{79B16F84-FA15-F94A-8837-1B9CAD96B5AB}" destId="{41D83407-D36E-B843-8CA1-F152E16EB14B}" srcOrd="1" destOrd="0" presId="urn:microsoft.com/office/officeart/2005/8/layout/orgChart1"/>
    <dgm:cxn modelId="{5805EB39-9F4B-47DE-BC57-E5BFC8C3D51C}" type="presParOf" srcId="{D01CE2FD-21A8-8146-9963-734DB837FC13}" destId="{FCFD00E0-62CD-634B-AB72-16DB3CF9F248}" srcOrd="1" destOrd="0" presId="urn:microsoft.com/office/officeart/2005/8/layout/orgChart1"/>
    <dgm:cxn modelId="{23A0735A-5ECB-49A4-99B6-532F3A1E8974}" type="presParOf" srcId="{FCFD00E0-62CD-634B-AB72-16DB3CF9F248}" destId="{62D64693-580A-1F47-9370-15B25792FD85}" srcOrd="0" destOrd="0" presId="urn:microsoft.com/office/officeart/2005/8/layout/orgChart1"/>
    <dgm:cxn modelId="{A91D8612-2643-459B-BF73-BF48C005682F}" type="presParOf" srcId="{FCFD00E0-62CD-634B-AB72-16DB3CF9F248}" destId="{571A5C41-ECD9-0F43-ACC3-B32BAB589408}" srcOrd="1" destOrd="0" presId="urn:microsoft.com/office/officeart/2005/8/layout/orgChart1"/>
    <dgm:cxn modelId="{66E0875E-042B-4445-AEB2-0C648CF90952}" type="presParOf" srcId="{571A5C41-ECD9-0F43-ACC3-B32BAB589408}" destId="{5E3D9F98-E04F-244B-8489-4223F5FFE102}" srcOrd="0" destOrd="0" presId="urn:microsoft.com/office/officeart/2005/8/layout/orgChart1"/>
    <dgm:cxn modelId="{0C75DBB0-9AC0-40CC-9798-F41F952BDAD8}" type="presParOf" srcId="{5E3D9F98-E04F-244B-8489-4223F5FFE102}" destId="{5B8E11CF-58B7-DE43-839F-CFBED66AF6A8}" srcOrd="0" destOrd="0" presId="urn:microsoft.com/office/officeart/2005/8/layout/orgChart1"/>
    <dgm:cxn modelId="{0475E5AC-CBAB-4F03-94F1-36D4995D0354}" type="presParOf" srcId="{5E3D9F98-E04F-244B-8489-4223F5FFE102}" destId="{86504B97-06A5-F247-AE40-3CA05AFF8C05}" srcOrd="1" destOrd="0" presId="urn:microsoft.com/office/officeart/2005/8/layout/orgChart1"/>
    <dgm:cxn modelId="{0CA1A52E-17DB-4BD4-B334-BAB438276A66}" type="presParOf" srcId="{571A5C41-ECD9-0F43-ACC3-B32BAB589408}" destId="{BEF53A3B-E7C1-BB45-8C4D-99D6E7A33104}" srcOrd="1" destOrd="0" presId="urn:microsoft.com/office/officeart/2005/8/layout/orgChart1"/>
    <dgm:cxn modelId="{5D2CE218-FDA1-41BB-A4C1-B48B207E8151}" type="presParOf" srcId="{571A5C41-ECD9-0F43-ACC3-B32BAB589408}" destId="{65E78879-73AC-5543-8031-F4C1B5013359}" srcOrd="2" destOrd="0" presId="urn:microsoft.com/office/officeart/2005/8/layout/orgChart1"/>
    <dgm:cxn modelId="{27F92AA8-F9E1-4CFC-9E78-8A53A72A34BE}" type="presParOf" srcId="{FCFD00E0-62CD-634B-AB72-16DB3CF9F248}" destId="{D1AF4061-2A69-5B4E-B191-450BA8CB3C47}" srcOrd="2" destOrd="0" presId="urn:microsoft.com/office/officeart/2005/8/layout/orgChart1"/>
    <dgm:cxn modelId="{7C3A33E2-196F-40B1-A3D0-BA448CF9B347}" type="presParOf" srcId="{FCFD00E0-62CD-634B-AB72-16DB3CF9F248}" destId="{5C690ACD-5CFD-1648-AC66-210288064BFA}" srcOrd="3" destOrd="0" presId="urn:microsoft.com/office/officeart/2005/8/layout/orgChart1"/>
    <dgm:cxn modelId="{80382A31-A4D1-412A-A96D-46313036D4AB}" type="presParOf" srcId="{5C690ACD-5CFD-1648-AC66-210288064BFA}" destId="{410E291A-D31F-F840-8942-81777CE1B4D4}" srcOrd="0" destOrd="0" presId="urn:microsoft.com/office/officeart/2005/8/layout/orgChart1"/>
    <dgm:cxn modelId="{E93BA269-F9C1-4EB2-9ED5-218892BE2D13}" type="presParOf" srcId="{410E291A-D31F-F840-8942-81777CE1B4D4}" destId="{16B90D7E-3619-B843-B92F-DADAACA0AA02}" srcOrd="0" destOrd="0" presId="urn:microsoft.com/office/officeart/2005/8/layout/orgChart1"/>
    <dgm:cxn modelId="{8AEA0295-F6D8-493D-9608-415A7508B5D6}" type="presParOf" srcId="{410E291A-D31F-F840-8942-81777CE1B4D4}" destId="{C8FDFCFC-330C-E94E-8782-816FB045187C}" srcOrd="1" destOrd="0" presId="urn:microsoft.com/office/officeart/2005/8/layout/orgChart1"/>
    <dgm:cxn modelId="{8418C285-F1C3-4870-941E-9A0C54ABD950}" type="presParOf" srcId="{5C690ACD-5CFD-1648-AC66-210288064BFA}" destId="{6D55EEDA-C3D4-4D44-8914-52459591EF48}" srcOrd="1" destOrd="0" presId="urn:microsoft.com/office/officeart/2005/8/layout/orgChart1"/>
    <dgm:cxn modelId="{F0E247B8-7078-4704-96B3-20326E2F8420}" type="presParOf" srcId="{5C690ACD-5CFD-1648-AC66-210288064BFA}" destId="{2D9E4A3A-045A-394F-8123-FBD06454E463}" srcOrd="2" destOrd="0" presId="urn:microsoft.com/office/officeart/2005/8/layout/orgChart1"/>
    <dgm:cxn modelId="{6B9B5DB8-7510-4F73-9B0E-09C61C7BC842}" type="presParOf" srcId="{D01CE2FD-21A8-8146-9963-734DB837FC13}" destId="{FA4150AF-0B1F-B44B-9FA5-1D46F71DB350}" srcOrd="2" destOrd="0" presId="urn:microsoft.com/office/officeart/2005/8/layout/orgChart1"/>
    <dgm:cxn modelId="{CBFB7AA4-7931-409C-9AD9-E833B39FE47E}" type="presParOf" srcId="{96FD5936-E74D-2A44-90A1-09E56751AF57}" destId="{75F7D51C-1303-7545-8906-503C8EED7CAF}" srcOrd="2" destOrd="0" presId="urn:microsoft.com/office/officeart/2005/8/layout/orgChart1"/>
    <dgm:cxn modelId="{9EF7E4C0-8924-4EDA-9C71-6BA6DCDCC643}" type="presParOf" srcId="{05B7781E-4227-A543-A9D1-5B494252D6FE}" destId="{CF4C135B-E753-EB4B-95B9-42C1807E418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87177F-C22F-2A44-9BBE-8C3EF0395F38}" type="doc">
      <dgm:prSet loTypeId="urn:microsoft.com/office/officeart/2005/8/layout/orgChart1" loCatId="" qsTypeId="urn:microsoft.com/office/officeart/2005/8/quickstyle/simple1" qsCatId="simple" csTypeId="urn:microsoft.com/office/officeart/2005/8/colors/colorful2" csCatId="colorful" phldr="1"/>
      <dgm:spPr/>
      <dgm:t>
        <a:bodyPr/>
        <a:lstStyle/>
        <a:p>
          <a:endParaRPr lang="en-US"/>
        </a:p>
      </dgm:t>
    </dgm:pt>
    <dgm:pt modelId="{13DFA652-59D2-C24A-8FC9-24A34DA9C93D}">
      <dgm:prSet phldrT="[Text]" custT="1"/>
      <dgm:spPr/>
      <dgm:t>
        <a:bodyPr/>
        <a:lstStyle/>
        <a:p>
          <a:r>
            <a:rPr lang="en-US" sz="1600"/>
            <a:t>Glovebox</a:t>
          </a:r>
        </a:p>
      </dgm:t>
    </dgm:pt>
    <dgm:pt modelId="{E955E966-C08F-0A49-8781-255098EA97FF}" type="parTrans" cxnId="{E481D7E5-7EC8-5E47-806B-D2A3F096F284}">
      <dgm:prSet/>
      <dgm:spPr/>
      <dgm:t>
        <a:bodyPr/>
        <a:lstStyle/>
        <a:p>
          <a:endParaRPr lang="en-US"/>
        </a:p>
      </dgm:t>
    </dgm:pt>
    <dgm:pt modelId="{8030112B-370A-9647-B7EA-3397969A450B}" type="sibTrans" cxnId="{E481D7E5-7EC8-5E47-806B-D2A3F096F284}">
      <dgm:prSet/>
      <dgm:spPr/>
      <dgm:t>
        <a:bodyPr/>
        <a:lstStyle/>
        <a:p>
          <a:endParaRPr lang="en-US"/>
        </a:p>
      </dgm:t>
    </dgm:pt>
    <dgm:pt modelId="{38FEED08-5C89-0C4A-BA7D-F2E908CFD7AA}">
      <dgm:prSet phldrT="[Text]" custT="1"/>
      <dgm:spPr/>
      <dgm:t>
        <a:bodyPr/>
        <a:lstStyle/>
        <a:p>
          <a:r>
            <a:rPr lang="en-US" sz="1600"/>
            <a:t>Experiment</a:t>
          </a:r>
        </a:p>
      </dgm:t>
    </dgm:pt>
    <dgm:pt modelId="{27037E9F-94C9-B44F-B574-28C85C1B5D5A}" type="parTrans" cxnId="{41729910-D0BD-0743-B3EC-B19A9A5FCFBB}">
      <dgm:prSet custT="1"/>
      <dgm:spPr/>
      <dgm:t>
        <a:bodyPr/>
        <a:lstStyle/>
        <a:p>
          <a:endParaRPr lang="en-US" sz="900"/>
        </a:p>
      </dgm:t>
    </dgm:pt>
    <dgm:pt modelId="{E08EA3B4-54E0-C047-A180-CF9D9EB00DE9}" type="sibTrans" cxnId="{41729910-D0BD-0743-B3EC-B19A9A5FCFBB}">
      <dgm:prSet/>
      <dgm:spPr/>
      <dgm:t>
        <a:bodyPr/>
        <a:lstStyle/>
        <a:p>
          <a:endParaRPr lang="en-US"/>
        </a:p>
      </dgm:t>
    </dgm:pt>
    <dgm:pt modelId="{C2767C13-7566-E248-960F-E33C30E19E42}">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Electronics</a:t>
          </a:r>
        </a:p>
      </dgm:t>
    </dgm:pt>
    <dgm:pt modelId="{1FDB4D23-2CB9-EA4D-8D42-8BDD383FC888}" type="parTrans" cxnId="{A3453213-4244-1B45-B282-793E138821B5}">
      <dgm:prSet custT="1"/>
      <dgm:spPr>
        <a:ln>
          <a:solidFill>
            <a:srgbClr val="EE7623"/>
          </a:solidFill>
        </a:ln>
      </dgm:spPr>
      <dgm:t>
        <a:bodyPr/>
        <a:lstStyle/>
        <a:p>
          <a:endParaRPr lang="en-US" sz="900"/>
        </a:p>
      </dgm:t>
    </dgm:pt>
    <dgm:pt modelId="{AF42166F-8E35-FB4B-8AC5-8C8F1FA4D0CE}" type="sibTrans" cxnId="{A3453213-4244-1B45-B282-793E138821B5}">
      <dgm:prSet/>
      <dgm:spPr/>
      <dgm:t>
        <a:bodyPr/>
        <a:lstStyle/>
        <a:p>
          <a:endParaRPr lang="en-US"/>
        </a:p>
      </dgm:t>
    </dgm:pt>
    <dgm:pt modelId="{FE8C701D-E0AD-F043-B5CB-DEB2F048D4AE}">
      <dgm:prSet phldrT="[Text]" custT="1"/>
      <dgm:spPr>
        <a:solidFill>
          <a:srgbClr val="EE7623"/>
        </a:solidFill>
        <a:ln>
          <a:solidFill>
            <a:srgbClr val="EE7623"/>
          </a:solidFill>
        </a:ln>
      </dgm:spPr>
      <dgm:t>
        <a:bodyPr/>
        <a:lstStyle/>
        <a:p>
          <a:r>
            <a:rPr lang="en-US" sz="1600"/>
            <a:t>Simulant Entrance</a:t>
          </a:r>
        </a:p>
      </dgm:t>
    </dgm:pt>
    <dgm:pt modelId="{2C0B4502-2825-364E-B869-4452A3395387}" type="parTrans" cxnId="{45B123ED-4EAD-1D48-B6C3-F5F5114A3EAF}">
      <dgm:prSet custT="1"/>
      <dgm:spPr/>
      <dgm:t>
        <a:bodyPr/>
        <a:lstStyle/>
        <a:p>
          <a:endParaRPr lang="en-US" sz="900"/>
        </a:p>
      </dgm:t>
    </dgm:pt>
    <dgm:pt modelId="{943D0A89-7129-EE4D-BA67-CB6548F58F92}" type="sibTrans" cxnId="{45B123ED-4EAD-1D48-B6C3-F5F5114A3EAF}">
      <dgm:prSet/>
      <dgm:spPr/>
      <dgm:t>
        <a:bodyPr/>
        <a:lstStyle/>
        <a:p>
          <a:endParaRPr lang="en-US"/>
        </a:p>
      </dgm:t>
    </dgm:pt>
    <dgm:pt modelId="{F8C9735A-48E2-C243-A87C-B8B783CCAC72}">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Simulation</a:t>
          </a:r>
        </a:p>
      </dgm:t>
    </dgm:pt>
    <dgm:pt modelId="{321D0127-73A7-2B48-A0DF-C94BD3FD4635}" type="parTrans" cxnId="{79154807-7D10-D649-BD25-D2EB4C93BF24}">
      <dgm:prSet custT="1"/>
      <dgm:spPr/>
      <dgm:t>
        <a:bodyPr/>
        <a:lstStyle/>
        <a:p>
          <a:endParaRPr lang="en-US" sz="900"/>
        </a:p>
      </dgm:t>
    </dgm:pt>
    <dgm:pt modelId="{EAB76398-02CF-4D45-9A9C-8B9D1AF84CF7}" type="sibTrans" cxnId="{79154807-7D10-D649-BD25-D2EB4C93BF24}">
      <dgm:prSet/>
      <dgm:spPr/>
      <dgm:t>
        <a:bodyPr/>
        <a:lstStyle/>
        <a:p>
          <a:endParaRPr lang="en-US"/>
        </a:p>
      </dgm:t>
    </dgm:pt>
    <dgm:pt modelId="{43E42FE6-0D6D-0347-BCA0-AE2AD94D954E}">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Models Air Flow</a:t>
          </a:r>
        </a:p>
      </dgm:t>
    </dgm:pt>
    <dgm:pt modelId="{260347B6-DBA3-1B46-9532-AE311EDFA67E}" type="parTrans" cxnId="{8594B104-3D05-704B-8A7D-B7B1B8AA8719}">
      <dgm:prSet custT="1"/>
      <dgm:spPr>
        <a:ln>
          <a:solidFill>
            <a:srgbClr val="EE7623"/>
          </a:solidFill>
        </a:ln>
      </dgm:spPr>
      <dgm:t>
        <a:bodyPr/>
        <a:lstStyle/>
        <a:p>
          <a:endParaRPr lang="en-US" sz="900"/>
        </a:p>
      </dgm:t>
    </dgm:pt>
    <dgm:pt modelId="{BB27AD24-BB60-0F4B-88B8-2800ECC45AEC}" type="sibTrans" cxnId="{8594B104-3D05-704B-8A7D-B7B1B8AA8719}">
      <dgm:prSet/>
      <dgm:spPr/>
      <dgm:t>
        <a:bodyPr/>
        <a:lstStyle/>
        <a:p>
          <a:endParaRPr lang="en-US"/>
        </a:p>
      </dgm:t>
    </dgm:pt>
    <dgm:pt modelId="{A236E4E0-E1E1-2A41-AD4E-40E673860DF1}">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Enclosure</a:t>
          </a:r>
        </a:p>
      </dgm:t>
    </dgm:pt>
    <dgm:pt modelId="{26D7102A-1C87-4B4F-AEDD-44263AF9F5BE}" type="parTrans" cxnId="{A73D6BB8-2DE6-704E-8549-B85D472BC13B}">
      <dgm:prSet custT="1"/>
      <dgm:spPr>
        <a:ln>
          <a:solidFill>
            <a:srgbClr val="EE7623"/>
          </a:solidFill>
        </a:ln>
      </dgm:spPr>
      <dgm:t>
        <a:bodyPr/>
        <a:lstStyle/>
        <a:p>
          <a:endParaRPr lang="en-US" sz="900"/>
        </a:p>
      </dgm:t>
    </dgm:pt>
    <dgm:pt modelId="{31614F62-42CA-CC41-A811-8D57262BAACE}" type="sibTrans" cxnId="{A73D6BB8-2DE6-704E-8549-B85D472BC13B}">
      <dgm:prSet/>
      <dgm:spPr/>
      <dgm:t>
        <a:bodyPr/>
        <a:lstStyle/>
        <a:p>
          <a:endParaRPr lang="en-US"/>
        </a:p>
      </dgm:t>
    </dgm:pt>
    <dgm:pt modelId="{BC9F1497-E50F-D24E-B3F2-2476F2F6D5AC}">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Computer Fans</a:t>
          </a:r>
        </a:p>
      </dgm:t>
    </dgm:pt>
    <dgm:pt modelId="{9AB3549C-EB9C-6147-8219-150DE31AC995}" type="parTrans" cxnId="{E4316157-019F-E040-8076-733CED919393}">
      <dgm:prSet custT="1"/>
      <dgm:spPr>
        <a:ln>
          <a:solidFill>
            <a:srgbClr val="772F3F"/>
          </a:solidFill>
        </a:ln>
      </dgm:spPr>
      <dgm:t>
        <a:bodyPr/>
        <a:lstStyle/>
        <a:p>
          <a:endParaRPr lang="en-US" sz="900"/>
        </a:p>
      </dgm:t>
    </dgm:pt>
    <dgm:pt modelId="{8A05509B-4FBD-1B42-8A5F-5FCB979249B2}" type="sibTrans" cxnId="{E4316157-019F-E040-8076-733CED919393}">
      <dgm:prSet/>
      <dgm:spPr/>
      <dgm:t>
        <a:bodyPr/>
        <a:lstStyle/>
        <a:p>
          <a:endParaRPr lang="en-US"/>
        </a:p>
      </dgm:t>
    </dgm:pt>
    <dgm:pt modelId="{F4E01027-C1D8-C54B-B412-8612FEE1809D}">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Switch</a:t>
          </a:r>
        </a:p>
      </dgm:t>
    </dgm:pt>
    <dgm:pt modelId="{AEEA7841-819C-5444-B468-D8B2230AE5D6}" type="parTrans" cxnId="{F98FD863-1C77-2F4C-BDFC-96113459941A}">
      <dgm:prSet custT="1"/>
      <dgm:spPr/>
      <dgm:t>
        <a:bodyPr/>
        <a:lstStyle/>
        <a:p>
          <a:endParaRPr lang="en-US" sz="900"/>
        </a:p>
      </dgm:t>
    </dgm:pt>
    <dgm:pt modelId="{5A894D5F-4E15-C54F-9DDC-80D27EBE5693}" type="sibTrans" cxnId="{F98FD863-1C77-2F4C-BDFC-96113459941A}">
      <dgm:prSet/>
      <dgm:spPr/>
      <dgm:t>
        <a:bodyPr/>
        <a:lstStyle/>
        <a:p>
          <a:endParaRPr lang="en-US"/>
        </a:p>
      </dgm:t>
    </dgm:pt>
    <dgm:pt modelId="{C5CE4FCE-4E89-654A-B6F9-35C271D4E5D8}">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Circulates Air</a:t>
          </a:r>
        </a:p>
      </dgm:t>
    </dgm:pt>
    <dgm:pt modelId="{3D54E4E1-CB52-D14F-9A39-B6EE134BA9DD}" type="parTrans" cxnId="{DCFE8110-E7EA-1D4B-81BB-8F0248EF4FA5}">
      <dgm:prSet custT="1"/>
      <dgm:spPr>
        <a:ln>
          <a:solidFill>
            <a:srgbClr val="772F3F"/>
          </a:solidFill>
        </a:ln>
      </dgm:spPr>
      <dgm:t>
        <a:bodyPr/>
        <a:lstStyle/>
        <a:p>
          <a:endParaRPr lang="en-US" sz="900"/>
        </a:p>
      </dgm:t>
    </dgm:pt>
    <dgm:pt modelId="{AEA2FFC1-A202-8342-BBFB-C3C661A4BBB6}" type="sibTrans" cxnId="{DCFE8110-E7EA-1D4B-81BB-8F0248EF4FA5}">
      <dgm:prSet/>
      <dgm:spPr/>
      <dgm:t>
        <a:bodyPr/>
        <a:lstStyle/>
        <a:p>
          <a:endParaRPr lang="en-US"/>
        </a:p>
      </dgm:t>
    </dgm:pt>
    <dgm:pt modelId="{0C8FC354-21BA-C04C-ADB3-801C93B04328}">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Lofts Simulant</a:t>
          </a:r>
        </a:p>
      </dgm:t>
    </dgm:pt>
    <dgm:pt modelId="{C8F01AA0-31D9-3D41-A115-9A238EFBB682}" type="parTrans" cxnId="{AD44C3D2-69DF-194E-B754-69915808BF45}">
      <dgm:prSet custT="1"/>
      <dgm:spPr>
        <a:ln>
          <a:solidFill>
            <a:srgbClr val="772F3F"/>
          </a:solidFill>
        </a:ln>
      </dgm:spPr>
      <dgm:t>
        <a:bodyPr/>
        <a:lstStyle/>
        <a:p>
          <a:endParaRPr lang="en-US" sz="900"/>
        </a:p>
      </dgm:t>
    </dgm:pt>
    <dgm:pt modelId="{A5BCC8F8-E64E-124E-9910-F8D5E932681C}" type="sibTrans" cxnId="{AD44C3D2-69DF-194E-B754-69915808BF45}">
      <dgm:prSet/>
      <dgm:spPr/>
      <dgm:t>
        <a:bodyPr/>
        <a:lstStyle/>
        <a:p>
          <a:endParaRPr lang="en-US"/>
        </a:p>
      </dgm:t>
    </dgm:pt>
    <dgm:pt modelId="{FE17AFC9-BBDE-EB45-B527-7209D16FE1F5}">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Maintains Steady Air Flow</a:t>
          </a:r>
        </a:p>
      </dgm:t>
    </dgm:pt>
    <dgm:pt modelId="{240F00CF-2713-2F41-B36D-BE80378DCCF3}" type="parTrans" cxnId="{9EB4E89E-9D03-A44A-8DA4-228D5396D135}">
      <dgm:prSet custT="1"/>
      <dgm:spPr>
        <a:ln>
          <a:solidFill>
            <a:srgbClr val="772F3F"/>
          </a:solidFill>
        </a:ln>
      </dgm:spPr>
      <dgm:t>
        <a:bodyPr/>
        <a:lstStyle/>
        <a:p>
          <a:endParaRPr lang="en-US" sz="900"/>
        </a:p>
      </dgm:t>
    </dgm:pt>
    <dgm:pt modelId="{CC8267BA-28E8-ED49-850F-684BCEB8FA06}" type="sibTrans" cxnId="{9EB4E89E-9D03-A44A-8DA4-228D5396D135}">
      <dgm:prSet/>
      <dgm:spPr/>
      <dgm:t>
        <a:bodyPr/>
        <a:lstStyle/>
        <a:p>
          <a:endParaRPr lang="en-US"/>
        </a:p>
      </dgm:t>
    </dgm:pt>
    <dgm:pt modelId="{6FB5FF4B-AA0D-DC41-80B8-D3E013794E67}">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Turns fans on </a:t>
          </a:r>
        </a:p>
      </dgm:t>
    </dgm:pt>
    <dgm:pt modelId="{516E0687-A45E-8445-A073-581EEF63F842}" type="parTrans" cxnId="{4B1D241B-0343-4545-B7ED-97FD6A9DBC4D}">
      <dgm:prSet custT="1"/>
      <dgm:spPr>
        <a:ln>
          <a:solidFill>
            <a:srgbClr val="772F3F"/>
          </a:solidFill>
        </a:ln>
      </dgm:spPr>
      <dgm:t>
        <a:bodyPr/>
        <a:lstStyle/>
        <a:p>
          <a:endParaRPr lang="en-US" sz="900"/>
        </a:p>
      </dgm:t>
    </dgm:pt>
    <dgm:pt modelId="{8C594BFD-4467-E842-8152-A27820457C67}" type="sibTrans" cxnId="{4B1D241B-0343-4545-B7ED-97FD6A9DBC4D}">
      <dgm:prSet/>
      <dgm:spPr/>
      <dgm:t>
        <a:bodyPr/>
        <a:lstStyle/>
        <a:p>
          <a:endParaRPr lang="en-US"/>
        </a:p>
      </dgm:t>
    </dgm:pt>
    <dgm:pt modelId="{6DA9255D-2A70-3D4C-B95F-E4ABCB887810}">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Turns fans off</a:t>
          </a:r>
        </a:p>
      </dgm:t>
    </dgm:pt>
    <dgm:pt modelId="{06F6EFD8-283D-A348-AE8F-8A30DBFCAD27}" type="parTrans" cxnId="{81E7758B-4551-3A42-A75B-01DC5BC4016F}">
      <dgm:prSet custT="1"/>
      <dgm:spPr>
        <a:ln>
          <a:solidFill>
            <a:srgbClr val="772F3F"/>
          </a:solidFill>
        </a:ln>
      </dgm:spPr>
      <dgm:t>
        <a:bodyPr/>
        <a:lstStyle/>
        <a:p>
          <a:endParaRPr lang="en-US" sz="900"/>
        </a:p>
      </dgm:t>
    </dgm:pt>
    <dgm:pt modelId="{B8D8F95E-0E45-F846-8E99-EFBD3C0E0754}" type="sibTrans" cxnId="{81E7758B-4551-3A42-A75B-01DC5BC4016F}">
      <dgm:prSet/>
      <dgm:spPr/>
      <dgm:t>
        <a:bodyPr/>
        <a:lstStyle/>
        <a:p>
          <a:endParaRPr lang="en-US"/>
        </a:p>
      </dgm:t>
    </dgm:pt>
    <dgm:pt modelId="{B38A8FE6-65EF-B441-ABDB-2746113CD3A8}">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Wires</a:t>
          </a:r>
        </a:p>
      </dgm:t>
    </dgm:pt>
    <dgm:pt modelId="{93265DA2-CE83-2D4B-8220-CE459A37066F}" type="parTrans" cxnId="{F9C1C838-324A-C24D-9DEE-71FC4583DC93}">
      <dgm:prSet custT="1"/>
      <dgm:spPr>
        <a:ln>
          <a:solidFill>
            <a:srgbClr val="772F3F"/>
          </a:solidFill>
        </a:ln>
      </dgm:spPr>
      <dgm:t>
        <a:bodyPr/>
        <a:lstStyle/>
        <a:p>
          <a:endParaRPr lang="en-US" sz="900"/>
        </a:p>
      </dgm:t>
    </dgm:pt>
    <dgm:pt modelId="{461AFCFC-6D69-A345-8DC9-EF5A162F75F0}" type="sibTrans" cxnId="{F9C1C838-324A-C24D-9DEE-71FC4583DC93}">
      <dgm:prSet/>
      <dgm:spPr/>
      <dgm:t>
        <a:bodyPr/>
        <a:lstStyle/>
        <a:p>
          <a:endParaRPr lang="en-US"/>
        </a:p>
      </dgm:t>
    </dgm:pt>
    <dgm:pt modelId="{4B2B3C16-C4EA-E548-8B7E-E250B9567E05}">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Provide power from outside of enclosure</a:t>
          </a:r>
        </a:p>
      </dgm:t>
    </dgm:pt>
    <dgm:pt modelId="{7A2EDC8D-AAB8-E24A-9BAF-11140A14B67E}" type="parTrans" cxnId="{76E35F16-9260-D542-BB10-8F56CFB499CD}">
      <dgm:prSet custT="1"/>
      <dgm:spPr>
        <a:ln>
          <a:solidFill>
            <a:srgbClr val="772F3F"/>
          </a:solidFill>
        </a:ln>
      </dgm:spPr>
      <dgm:t>
        <a:bodyPr/>
        <a:lstStyle/>
        <a:p>
          <a:endParaRPr lang="en-US" sz="900"/>
        </a:p>
      </dgm:t>
    </dgm:pt>
    <dgm:pt modelId="{0171E09F-1064-5449-AFF8-BB84FDBA5502}" type="sibTrans" cxnId="{76E35F16-9260-D542-BB10-8F56CFB499CD}">
      <dgm:prSet/>
      <dgm:spPr/>
      <dgm:t>
        <a:bodyPr/>
        <a:lstStyle/>
        <a:p>
          <a:endParaRPr lang="en-US"/>
        </a:p>
      </dgm:t>
    </dgm:pt>
    <dgm:pt modelId="{1A3E1B78-48B1-B345-9EB8-1AD585C865D1}">
      <dgm:prSet phldrT="[Text]" custT="1"/>
      <dgm:spPr>
        <a:solidFill>
          <a:srgbClr val="772F3F"/>
        </a:solidFill>
      </dgm:spPr>
      <dgm:t>
        <a:bodyPr/>
        <a:lstStyle/>
        <a:p>
          <a:r>
            <a:rPr lang="en-US" sz="1600"/>
            <a:t>Funnel Mechanism</a:t>
          </a:r>
        </a:p>
      </dgm:t>
    </dgm:pt>
    <dgm:pt modelId="{EF5EB37A-BF50-D940-93C2-99B5C36B7FDD}" type="parTrans" cxnId="{1C30F106-8735-BA48-A4E8-EA2725256BDC}">
      <dgm:prSet custT="1"/>
      <dgm:spPr>
        <a:ln>
          <a:solidFill>
            <a:srgbClr val="772F3F"/>
          </a:solidFill>
        </a:ln>
      </dgm:spPr>
      <dgm:t>
        <a:bodyPr/>
        <a:lstStyle/>
        <a:p>
          <a:endParaRPr lang="en-US" sz="900"/>
        </a:p>
      </dgm:t>
    </dgm:pt>
    <dgm:pt modelId="{2BE2AF2A-C856-EF47-B8BC-3843F9CBFB41}" type="sibTrans" cxnId="{1C30F106-8735-BA48-A4E8-EA2725256BDC}">
      <dgm:prSet/>
      <dgm:spPr/>
      <dgm:t>
        <a:bodyPr/>
        <a:lstStyle/>
        <a:p>
          <a:endParaRPr lang="en-US"/>
        </a:p>
      </dgm:t>
    </dgm:pt>
    <dgm:pt modelId="{6BAC38A1-CE40-B34D-B594-7AF1740BDDE9}">
      <dgm:prSet phldrT="[Text]" custT="1"/>
      <dgm:spPr>
        <a:solidFill>
          <a:srgbClr val="772F3F"/>
        </a:solidFill>
      </dgm:spPr>
      <dgm:t>
        <a:bodyPr/>
        <a:lstStyle/>
        <a:p>
          <a:r>
            <a:rPr lang="en-US" sz="1600"/>
            <a:t>Can be resealed</a:t>
          </a:r>
        </a:p>
      </dgm:t>
    </dgm:pt>
    <dgm:pt modelId="{DCEEC2C6-275B-FB42-97AC-E6E142F71A1D}" type="parTrans" cxnId="{1E1FCA8A-A1FB-5B47-A665-7B7964E91856}">
      <dgm:prSet custT="1"/>
      <dgm:spPr>
        <a:ln>
          <a:solidFill>
            <a:srgbClr val="772F3F"/>
          </a:solidFill>
        </a:ln>
      </dgm:spPr>
      <dgm:t>
        <a:bodyPr/>
        <a:lstStyle/>
        <a:p>
          <a:endParaRPr lang="en-US" sz="900"/>
        </a:p>
      </dgm:t>
    </dgm:pt>
    <dgm:pt modelId="{34C77217-5460-9843-87AE-4A72E45102B9}" type="sibTrans" cxnId="{1E1FCA8A-A1FB-5B47-A665-7B7964E91856}">
      <dgm:prSet/>
      <dgm:spPr/>
      <dgm:t>
        <a:bodyPr/>
        <a:lstStyle/>
        <a:p>
          <a:endParaRPr lang="en-US"/>
        </a:p>
      </dgm:t>
    </dgm:pt>
    <dgm:pt modelId="{DB61A051-FC36-4741-865D-075C2EF998FD}">
      <dgm:prSet phldrT="[Text]" custT="1"/>
      <dgm:spPr>
        <a:solidFill>
          <a:srgbClr val="772F3F"/>
        </a:solidFill>
      </dgm:spPr>
      <dgm:t>
        <a:bodyPr/>
        <a:lstStyle/>
        <a:p>
          <a:r>
            <a:rPr lang="en-US" sz="1600"/>
            <a:t>Deposits Simulant</a:t>
          </a:r>
        </a:p>
      </dgm:t>
    </dgm:pt>
    <dgm:pt modelId="{38D97B53-9A1E-D347-A4DB-AC2D76BCF104}" type="parTrans" cxnId="{C6CE5F99-9C2A-CB42-BC3C-D1307210162E}">
      <dgm:prSet custT="1"/>
      <dgm:spPr>
        <a:ln>
          <a:solidFill>
            <a:srgbClr val="772F3F"/>
          </a:solidFill>
        </a:ln>
      </dgm:spPr>
      <dgm:t>
        <a:bodyPr/>
        <a:lstStyle/>
        <a:p>
          <a:endParaRPr lang="en-US" sz="900"/>
        </a:p>
      </dgm:t>
    </dgm:pt>
    <dgm:pt modelId="{68BD6BAB-00C0-0F4D-9158-851024BE5479}" type="sibTrans" cxnId="{C6CE5F99-9C2A-CB42-BC3C-D1307210162E}">
      <dgm:prSet/>
      <dgm:spPr/>
      <dgm:t>
        <a:bodyPr/>
        <a:lstStyle/>
        <a:p>
          <a:endParaRPr lang="en-US"/>
        </a:p>
      </dgm:t>
    </dgm:pt>
    <dgm:pt modelId="{053E43BB-7358-F445-BA3E-5241BE4D3F9A}">
      <dgm:prSet phldrT="[Text]" custT="1"/>
      <dgm:spPr>
        <a:solidFill>
          <a:srgbClr val="772F3F"/>
        </a:solidFill>
      </dgm:spPr>
      <dgm:t>
        <a:bodyPr/>
        <a:lstStyle/>
        <a:p>
          <a:r>
            <a:rPr lang="en-US" sz="1600"/>
            <a:t>Mounts to glovebox</a:t>
          </a:r>
        </a:p>
      </dgm:t>
    </dgm:pt>
    <dgm:pt modelId="{D1FC4151-F7FB-B74F-BCB0-3D46E766C3FC}" type="parTrans" cxnId="{31E8E9FB-8611-A44E-A948-1F69AA63CA35}">
      <dgm:prSet custT="1"/>
      <dgm:spPr>
        <a:ln>
          <a:solidFill>
            <a:srgbClr val="772F3F"/>
          </a:solidFill>
        </a:ln>
      </dgm:spPr>
      <dgm:t>
        <a:bodyPr/>
        <a:lstStyle/>
        <a:p>
          <a:endParaRPr lang="en-US" sz="900"/>
        </a:p>
      </dgm:t>
    </dgm:pt>
    <dgm:pt modelId="{2473C836-DBA0-5E49-91ED-A7F1895BC4DF}" type="sibTrans" cxnId="{31E8E9FB-8611-A44E-A948-1F69AA63CA35}">
      <dgm:prSet/>
      <dgm:spPr/>
      <dgm:t>
        <a:bodyPr/>
        <a:lstStyle/>
        <a:p>
          <a:endParaRPr lang="en-US"/>
        </a:p>
      </dgm:t>
    </dgm:pt>
    <dgm:pt modelId="{4C53080A-1AB4-414D-ABE9-1A8E96AAF188}">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Allows visibility</a:t>
          </a:r>
        </a:p>
      </dgm:t>
    </dgm:pt>
    <dgm:pt modelId="{C83A3849-07EB-1D40-BFCB-B13ED571580D}" type="parTrans" cxnId="{EDDFD2C8-4D36-974C-ABED-5086C80E7F9C}">
      <dgm:prSet custT="1"/>
      <dgm:spPr>
        <a:ln>
          <a:solidFill>
            <a:srgbClr val="772F3F"/>
          </a:solidFill>
        </a:ln>
      </dgm:spPr>
      <dgm:t>
        <a:bodyPr/>
        <a:lstStyle/>
        <a:p>
          <a:endParaRPr lang="en-US" sz="900"/>
        </a:p>
      </dgm:t>
    </dgm:pt>
    <dgm:pt modelId="{E8DB6201-0F11-7940-AC8E-5390F7D45021}" type="sibTrans" cxnId="{EDDFD2C8-4D36-974C-ABED-5086C80E7F9C}">
      <dgm:prSet/>
      <dgm:spPr/>
      <dgm:t>
        <a:bodyPr/>
        <a:lstStyle/>
        <a:p>
          <a:endParaRPr lang="en-US"/>
        </a:p>
      </dgm:t>
    </dgm:pt>
    <dgm:pt modelId="{638BAE43-620A-7747-8FBD-9D73896ABCB5}">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Remains Stable</a:t>
          </a:r>
        </a:p>
      </dgm:t>
    </dgm:pt>
    <dgm:pt modelId="{EED491F8-22BF-A04D-B26C-8B68B9CFE73C}" type="parTrans" cxnId="{6F1F41DB-F81D-2D4C-AAE0-A3C4BE80178A}">
      <dgm:prSet custT="1"/>
      <dgm:spPr/>
      <dgm:t>
        <a:bodyPr/>
        <a:lstStyle/>
        <a:p>
          <a:endParaRPr lang="en-US" sz="900"/>
        </a:p>
      </dgm:t>
    </dgm:pt>
    <dgm:pt modelId="{4BA62F5A-C11F-4146-8F20-AB3904166C02}" type="sibTrans" cxnId="{6F1F41DB-F81D-2D4C-AAE0-A3C4BE80178A}">
      <dgm:prSet/>
      <dgm:spPr/>
      <dgm:t>
        <a:bodyPr/>
        <a:lstStyle/>
        <a:p>
          <a:endParaRPr lang="en-US"/>
        </a:p>
      </dgm:t>
    </dgm:pt>
    <dgm:pt modelId="{EAF231BF-BFB7-074D-A0F8-24B218D05974}">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Seals Contents</a:t>
          </a:r>
        </a:p>
      </dgm:t>
    </dgm:pt>
    <dgm:pt modelId="{EAE7E5D5-47A6-8846-8E94-8E8672A22958}" type="parTrans" cxnId="{DB21DADA-9E4F-3248-BFA2-2EBE1CD86196}">
      <dgm:prSet custT="1"/>
      <dgm:spPr>
        <a:ln>
          <a:solidFill>
            <a:srgbClr val="772F3F"/>
          </a:solidFill>
        </a:ln>
      </dgm:spPr>
      <dgm:t>
        <a:bodyPr/>
        <a:lstStyle/>
        <a:p>
          <a:endParaRPr lang="en-US" sz="900"/>
        </a:p>
      </dgm:t>
    </dgm:pt>
    <dgm:pt modelId="{AF3805E5-0F92-C446-ACF1-46F9DF171CB2}" type="sibTrans" cxnId="{DB21DADA-9E4F-3248-BFA2-2EBE1CD86196}">
      <dgm:prSet/>
      <dgm:spPr/>
      <dgm:t>
        <a:bodyPr/>
        <a:lstStyle/>
        <a:p>
          <a:endParaRPr lang="en-US"/>
        </a:p>
      </dgm:t>
    </dgm:pt>
    <dgm:pt modelId="{081B8A53-A2CB-B04D-9CCE-9806F84FFE5F}">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Models Particle Distribution</a:t>
          </a:r>
        </a:p>
      </dgm:t>
    </dgm:pt>
    <dgm:pt modelId="{A57E2740-E992-1A44-88B9-B92AA1BAFF17}" type="parTrans" cxnId="{5C94B338-9FD6-664A-B5B7-86D0727215E7}">
      <dgm:prSet custT="1"/>
      <dgm:spPr>
        <a:ln>
          <a:solidFill>
            <a:srgbClr val="EE7623"/>
          </a:solidFill>
        </a:ln>
      </dgm:spPr>
      <dgm:t>
        <a:bodyPr/>
        <a:lstStyle/>
        <a:p>
          <a:endParaRPr lang="en-US" sz="900"/>
        </a:p>
      </dgm:t>
    </dgm:pt>
    <dgm:pt modelId="{D021B22B-D338-B545-B60F-BEB6DB2F7CC3}" type="sibTrans" cxnId="{5C94B338-9FD6-664A-B5B7-86D0727215E7}">
      <dgm:prSet/>
      <dgm:spPr/>
      <dgm:t>
        <a:bodyPr/>
        <a:lstStyle/>
        <a:p>
          <a:endParaRPr lang="en-US"/>
        </a:p>
      </dgm:t>
    </dgm:pt>
    <dgm:pt modelId="{D92ACB9D-73B2-EE44-BF8C-B151B30B9F13}">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Calculates air velocity</a:t>
          </a:r>
        </a:p>
      </dgm:t>
    </dgm:pt>
    <dgm:pt modelId="{B36FE236-E187-DB45-B486-B6D1010E46B3}" type="parTrans" cxnId="{6C9CD6FF-5481-6F48-96DC-938BA04BBBAD}">
      <dgm:prSet custT="1"/>
      <dgm:spPr>
        <a:ln>
          <a:solidFill>
            <a:srgbClr val="772F3F"/>
          </a:solidFill>
        </a:ln>
      </dgm:spPr>
      <dgm:t>
        <a:bodyPr/>
        <a:lstStyle/>
        <a:p>
          <a:endParaRPr lang="en-US" sz="900"/>
        </a:p>
      </dgm:t>
    </dgm:pt>
    <dgm:pt modelId="{4FE92A45-DF5E-B841-B265-8FF7D3E49535}" type="sibTrans" cxnId="{6C9CD6FF-5481-6F48-96DC-938BA04BBBAD}">
      <dgm:prSet/>
      <dgm:spPr/>
      <dgm:t>
        <a:bodyPr/>
        <a:lstStyle/>
        <a:p>
          <a:endParaRPr lang="en-US"/>
        </a:p>
      </dgm:t>
    </dgm:pt>
    <dgm:pt modelId="{87852EDD-86FE-F748-A547-B1134A23CF0A}">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Calculates air angle</a:t>
          </a:r>
        </a:p>
      </dgm:t>
    </dgm:pt>
    <dgm:pt modelId="{01ABE8FC-7EA1-F64A-8993-D2C69D8D7A54}" type="parTrans" cxnId="{8F0D2617-81B6-E947-A868-557EFB988A38}">
      <dgm:prSet custT="1"/>
      <dgm:spPr>
        <a:ln>
          <a:solidFill>
            <a:srgbClr val="772F3F"/>
          </a:solidFill>
        </a:ln>
      </dgm:spPr>
      <dgm:t>
        <a:bodyPr/>
        <a:lstStyle/>
        <a:p>
          <a:endParaRPr lang="en-US" sz="900"/>
        </a:p>
      </dgm:t>
    </dgm:pt>
    <dgm:pt modelId="{47030136-83D0-D847-B524-9A405E1B0470}" type="sibTrans" cxnId="{8F0D2617-81B6-E947-A868-557EFB988A38}">
      <dgm:prSet/>
      <dgm:spPr/>
      <dgm:t>
        <a:bodyPr/>
        <a:lstStyle/>
        <a:p>
          <a:endParaRPr lang="en-US"/>
        </a:p>
      </dgm:t>
    </dgm:pt>
    <dgm:pt modelId="{582781D9-CF2B-4E4D-9AC9-4A6199EE0E97}">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Determines fan position</a:t>
          </a:r>
        </a:p>
      </dgm:t>
    </dgm:pt>
    <dgm:pt modelId="{B46E343F-58BA-5341-BD8D-879143A4D74E}" type="parTrans" cxnId="{6D751F67-65B5-0949-B921-FA812D911D4A}">
      <dgm:prSet custT="1"/>
      <dgm:spPr>
        <a:ln>
          <a:solidFill>
            <a:srgbClr val="772F3F"/>
          </a:solidFill>
        </a:ln>
      </dgm:spPr>
      <dgm:t>
        <a:bodyPr/>
        <a:lstStyle/>
        <a:p>
          <a:endParaRPr lang="en-US" sz="900"/>
        </a:p>
      </dgm:t>
    </dgm:pt>
    <dgm:pt modelId="{49018A66-4783-0643-90DA-7856371A02B1}" type="sibTrans" cxnId="{6D751F67-65B5-0949-B921-FA812D911D4A}">
      <dgm:prSet/>
      <dgm:spPr/>
      <dgm:t>
        <a:bodyPr/>
        <a:lstStyle/>
        <a:p>
          <a:endParaRPr lang="en-US"/>
        </a:p>
      </dgm:t>
    </dgm:pt>
    <dgm:pt modelId="{3C7E555E-66DB-FF4B-8239-07DCC533261D}">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Visualizes particle position</a:t>
          </a:r>
        </a:p>
      </dgm:t>
    </dgm:pt>
    <dgm:pt modelId="{FD3C966C-0D3B-C64C-B745-26FDDD6F236E}" type="parTrans" cxnId="{38D58FFF-83BA-D64B-A08F-22B88DCB10F5}">
      <dgm:prSet custT="1"/>
      <dgm:spPr>
        <a:ln>
          <a:solidFill>
            <a:srgbClr val="772F3F"/>
          </a:solidFill>
        </a:ln>
      </dgm:spPr>
      <dgm:t>
        <a:bodyPr/>
        <a:lstStyle/>
        <a:p>
          <a:endParaRPr lang="en-US" sz="900"/>
        </a:p>
      </dgm:t>
    </dgm:pt>
    <dgm:pt modelId="{27A799B2-280D-9F43-8F14-B02DD7F3FB60}" type="sibTrans" cxnId="{38D58FFF-83BA-D64B-A08F-22B88DCB10F5}">
      <dgm:prSet/>
      <dgm:spPr/>
      <dgm:t>
        <a:bodyPr/>
        <a:lstStyle/>
        <a:p>
          <a:endParaRPr lang="en-US"/>
        </a:p>
      </dgm:t>
    </dgm:pt>
    <dgm:pt modelId="{BBBA158B-BE80-864D-AF0E-5D13D27BF511}">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Calculates volumentric loading</a:t>
          </a:r>
        </a:p>
      </dgm:t>
    </dgm:pt>
    <dgm:pt modelId="{15071775-D651-E844-A71E-CB1D9D23005D}" type="parTrans" cxnId="{5B1076BA-3F71-5646-8DFF-7FB5D469ACE5}">
      <dgm:prSet custT="1"/>
      <dgm:spPr>
        <a:ln>
          <a:solidFill>
            <a:srgbClr val="772F3F"/>
          </a:solidFill>
        </a:ln>
      </dgm:spPr>
      <dgm:t>
        <a:bodyPr/>
        <a:lstStyle/>
        <a:p>
          <a:endParaRPr lang="en-US" sz="900"/>
        </a:p>
      </dgm:t>
    </dgm:pt>
    <dgm:pt modelId="{783441E9-112B-1B4B-8DF7-E00F2EF358FB}" type="sibTrans" cxnId="{5B1076BA-3F71-5646-8DFF-7FB5D469ACE5}">
      <dgm:prSet/>
      <dgm:spPr/>
      <dgm:t>
        <a:bodyPr/>
        <a:lstStyle/>
        <a:p>
          <a:endParaRPr lang="en-US"/>
        </a:p>
      </dgm:t>
    </dgm:pt>
    <dgm:pt modelId="{595A0173-3871-944E-B44C-FA1ABFEA68BA}">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Minimizes vibrations</a:t>
          </a:r>
        </a:p>
      </dgm:t>
    </dgm:pt>
    <dgm:pt modelId="{D110CFEF-4088-4C4C-80F2-7EEBFBC07377}" type="parTrans" cxnId="{DD00E69B-8FB8-3F4B-824B-936EBD5D56B9}">
      <dgm:prSet custT="1"/>
      <dgm:spPr>
        <a:ln>
          <a:solidFill>
            <a:srgbClr val="772F3F"/>
          </a:solidFill>
        </a:ln>
      </dgm:spPr>
      <dgm:t>
        <a:bodyPr/>
        <a:lstStyle/>
        <a:p>
          <a:endParaRPr lang="en-US" sz="900"/>
        </a:p>
      </dgm:t>
    </dgm:pt>
    <dgm:pt modelId="{1B6FCEE4-0062-D640-9C95-C1778CFBA650}" type="sibTrans" cxnId="{DD00E69B-8FB8-3F4B-824B-936EBD5D56B9}">
      <dgm:prSet/>
      <dgm:spPr/>
      <dgm:t>
        <a:bodyPr/>
        <a:lstStyle/>
        <a:p>
          <a:endParaRPr lang="en-US"/>
        </a:p>
      </dgm:t>
    </dgm:pt>
    <dgm:pt modelId="{AAE70C8E-A88D-854F-A910-D5DECA15897F}">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Minimizes humidity allowances</a:t>
          </a:r>
        </a:p>
      </dgm:t>
    </dgm:pt>
    <dgm:pt modelId="{68DBF779-F401-9944-A3B8-8A6CF980714F}" type="parTrans" cxnId="{CEB557E6-5EAB-3C41-8A77-A6050C2601A1}">
      <dgm:prSet custT="1"/>
      <dgm:spPr>
        <a:ln>
          <a:solidFill>
            <a:srgbClr val="772F3F"/>
          </a:solidFill>
        </a:ln>
      </dgm:spPr>
      <dgm:t>
        <a:bodyPr/>
        <a:lstStyle/>
        <a:p>
          <a:endParaRPr lang="en-US" sz="900"/>
        </a:p>
      </dgm:t>
    </dgm:pt>
    <dgm:pt modelId="{AEFA35A6-3E18-FD44-A385-6BBDB96946BF}" type="sibTrans" cxnId="{CEB557E6-5EAB-3C41-8A77-A6050C2601A1}">
      <dgm:prSet/>
      <dgm:spPr/>
      <dgm:t>
        <a:bodyPr/>
        <a:lstStyle/>
        <a:p>
          <a:endParaRPr lang="en-US"/>
        </a:p>
      </dgm:t>
    </dgm:pt>
    <dgm:pt modelId="{06BDB43A-F305-5842-8D52-DBC8E05012E0}">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Minimizes allowances of non-simulant particles</a:t>
          </a:r>
        </a:p>
      </dgm:t>
    </dgm:pt>
    <dgm:pt modelId="{D2D100A0-3990-864A-B037-7E7D42FBFE4E}" type="parTrans" cxnId="{4C06A19B-092D-1448-B8D5-98D63FCC1041}">
      <dgm:prSet custT="1"/>
      <dgm:spPr>
        <a:ln>
          <a:solidFill>
            <a:srgbClr val="772F3F"/>
          </a:solidFill>
        </a:ln>
      </dgm:spPr>
      <dgm:t>
        <a:bodyPr/>
        <a:lstStyle/>
        <a:p>
          <a:endParaRPr lang="en-US" sz="900"/>
        </a:p>
      </dgm:t>
    </dgm:pt>
    <dgm:pt modelId="{53CEC9F8-A0BE-4B4E-9BCB-794E98036479}" type="sibTrans" cxnId="{4C06A19B-092D-1448-B8D5-98D63FCC1041}">
      <dgm:prSet/>
      <dgm:spPr/>
      <dgm:t>
        <a:bodyPr/>
        <a:lstStyle/>
        <a:p>
          <a:endParaRPr lang="en-US"/>
        </a:p>
      </dgm:t>
    </dgm:pt>
    <dgm:pt modelId="{0E09952B-A0F3-0B42-9740-049C90671B11}">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Simulant</a:t>
          </a:r>
        </a:p>
      </dgm:t>
    </dgm:pt>
    <dgm:pt modelId="{E65FE2C4-2E2B-744A-AF3F-20D57D8B95E3}" type="parTrans" cxnId="{CD9F9F84-FC47-1646-B18F-696C99D6605E}">
      <dgm:prSet custT="1"/>
      <dgm:spPr>
        <a:ln>
          <a:solidFill>
            <a:srgbClr val="EE7623"/>
          </a:solidFill>
        </a:ln>
      </dgm:spPr>
      <dgm:t>
        <a:bodyPr/>
        <a:lstStyle/>
        <a:p>
          <a:endParaRPr lang="en-US" sz="900"/>
        </a:p>
      </dgm:t>
    </dgm:pt>
    <dgm:pt modelId="{D622F84B-2626-3542-AF61-883DFC55DC48}" type="sibTrans" cxnId="{CD9F9F84-FC47-1646-B18F-696C99D6605E}">
      <dgm:prSet/>
      <dgm:spPr/>
      <dgm:t>
        <a:bodyPr/>
        <a:lstStyle/>
        <a:p>
          <a:endParaRPr lang="en-US"/>
        </a:p>
      </dgm:t>
    </dgm:pt>
    <dgm:pt modelId="{1658A53B-F65A-FA48-B572-E79399EFB3F6}">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Visualizes particle position</a:t>
          </a:r>
        </a:p>
      </dgm:t>
    </dgm:pt>
    <dgm:pt modelId="{A1C89D7D-E125-2B4E-A5B4-840380B4A0B9}" type="parTrans" cxnId="{183B5B81-3E78-0D4A-95B8-CEF1CE576669}">
      <dgm:prSet custT="1"/>
      <dgm:spPr>
        <a:ln>
          <a:solidFill>
            <a:srgbClr val="772F3F"/>
          </a:solidFill>
        </a:ln>
      </dgm:spPr>
      <dgm:t>
        <a:bodyPr/>
        <a:lstStyle/>
        <a:p>
          <a:endParaRPr lang="en-US" sz="900"/>
        </a:p>
      </dgm:t>
    </dgm:pt>
    <dgm:pt modelId="{2FC7430E-121B-FA4C-83D2-C584FB89C11A}" type="sibTrans" cxnId="{183B5B81-3E78-0D4A-95B8-CEF1CE576669}">
      <dgm:prSet/>
      <dgm:spPr/>
      <dgm:t>
        <a:bodyPr/>
        <a:lstStyle/>
        <a:p>
          <a:endParaRPr lang="en-US"/>
        </a:p>
      </dgm:t>
    </dgm:pt>
    <dgm:pt modelId="{EC921F13-96DB-0242-BADC-079B62C75240}">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Density similar to lunar dust</a:t>
          </a:r>
        </a:p>
      </dgm:t>
    </dgm:pt>
    <dgm:pt modelId="{804EEC47-2979-F64A-9958-7C1AD5C92C20}" type="parTrans" cxnId="{6EDDA111-2307-754F-AE49-1FCC0541FDA2}">
      <dgm:prSet custT="1"/>
      <dgm:spPr>
        <a:ln>
          <a:solidFill>
            <a:srgbClr val="772F3F"/>
          </a:solidFill>
        </a:ln>
      </dgm:spPr>
      <dgm:t>
        <a:bodyPr/>
        <a:lstStyle/>
        <a:p>
          <a:endParaRPr lang="en-US" sz="900"/>
        </a:p>
      </dgm:t>
    </dgm:pt>
    <dgm:pt modelId="{6608794A-C28D-0F44-BC09-16C209E07EE0}" type="sibTrans" cxnId="{6EDDA111-2307-754F-AE49-1FCC0541FDA2}">
      <dgm:prSet/>
      <dgm:spPr/>
      <dgm:t>
        <a:bodyPr/>
        <a:lstStyle/>
        <a:p>
          <a:endParaRPr lang="en-US"/>
        </a:p>
      </dgm:t>
    </dgm:pt>
    <dgm:pt modelId="{A8B44EB4-C825-8745-96D3-C3257957C7A1}">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Simulates lunar dust behavior</a:t>
          </a:r>
        </a:p>
      </dgm:t>
    </dgm:pt>
    <dgm:pt modelId="{C61F939F-568E-C544-B49E-FD352B4C9E11}" type="parTrans" cxnId="{236135E9-6D33-A246-832F-7F2A7D5D1DEB}">
      <dgm:prSet custT="1"/>
      <dgm:spPr>
        <a:ln>
          <a:solidFill>
            <a:srgbClr val="772F3F"/>
          </a:solidFill>
        </a:ln>
      </dgm:spPr>
      <dgm:t>
        <a:bodyPr/>
        <a:lstStyle/>
        <a:p>
          <a:endParaRPr lang="en-US" sz="900"/>
        </a:p>
      </dgm:t>
    </dgm:pt>
    <dgm:pt modelId="{866677F1-4342-674F-892F-501AB279C57A}" type="sibTrans" cxnId="{236135E9-6D33-A246-832F-7F2A7D5D1DEB}">
      <dgm:prSet/>
      <dgm:spPr/>
      <dgm:t>
        <a:bodyPr/>
        <a:lstStyle/>
        <a:p>
          <a:endParaRPr lang="en-US"/>
        </a:p>
      </dgm:t>
    </dgm:pt>
    <dgm:pt modelId="{C04F3281-1FAE-C449-B4E3-9666BF37ECCB}" type="pres">
      <dgm:prSet presAssocID="{C487177F-C22F-2A44-9BBE-8C3EF0395F38}" presName="hierChild1" presStyleCnt="0">
        <dgm:presLayoutVars>
          <dgm:orgChart val="1"/>
          <dgm:chPref val="1"/>
          <dgm:dir/>
          <dgm:animOne val="branch"/>
          <dgm:animLvl val="lvl"/>
          <dgm:resizeHandles/>
        </dgm:presLayoutVars>
      </dgm:prSet>
      <dgm:spPr/>
    </dgm:pt>
    <dgm:pt modelId="{05B7781E-4227-A543-A9D1-5B494252D6FE}" type="pres">
      <dgm:prSet presAssocID="{13DFA652-59D2-C24A-8FC9-24A34DA9C93D}" presName="hierRoot1" presStyleCnt="0">
        <dgm:presLayoutVars>
          <dgm:hierBranch val="init"/>
        </dgm:presLayoutVars>
      </dgm:prSet>
      <dgm:spPr/>
    </dgm:pt>
    <dgm:pt modelId="{F0AE49E6-9985-E04D-A180-2EF47E6285B8}" type="pres">
      <dgm:prSet presAssocID="{13DFA652-59D2-C24A-8FC9-24A34DA9C93D}" presName="rootComposite1" presStyleCnt="0"/>
      <dgm:spPr/>
    </dgm:pt>
    <dgm:pt modelId="{DAA2BC1C-C5C9-F345-9575-0244D242D8AB}" type="pres">
      <dgm:prSet presAssocID="{13DFA652-59D2-C24A-8FC9-24A34DA9C93D}" presName="rootText1" presStyleLbl="node0" presStyleIdx="0" presStyleCnt="1" custScaleX="121000" custScaleY="121000">
        <dgm:presLayoutVars>
          <dgm:chPref val="3"/>
        </dgm:presLayoutVars>
      </dgm:prSet>
      <dgm:spPr/>
    </dgm:pt>
    <dgm:pt modelId="{ACF4B993-E632-9E4C-AFF8-9EDE89D48403}" type="pres">
      <dgm:prSet presAssocID="{13DFA652-59D2-C24A-8FC9-24A34DA9C93D}" presName="rootConnector1" presStyleLbl="node1" presStyleIdx="0" presStyleCnt="0"/>
      <dgm:spPr/>
    </dgm:pt>
    <dgm:pt modelId="{E02B36A5-D822-E146-8D32-3D48C9B088B6}" type="pres">
      <dgm:prSet presAssocID="{13DFA652-59D2-C24A-8FC9-24A34DA9C93D}" presName="hierChild2" presStyleCnt="0"/>
      <dgm:spPr/>
    </dgm:pt>
    <dgm:pt modelId="{FBC8C633-2C2B-3C40-B205-5257B2BC709C}" type="pres">
      <dgm:prSet presAssocID="{27037E9F-94C9-B44F-B574-28C85C1B5D5A}" presName="Name37" presStyleLbl="parChTrans1D2" presStyleIdx="0" presStyleCnt="2"/>
      <dgm:spPr/>
    </dgm:pt>
    <dgm:pt modelId="{068C0D04-12C3-5144-AC14-645BD5939320}" type="pres">
      <dgm:prSet presAssocID="{38FEED08-5C89-0C4A-BA7D-F2E908CFD7AA}" presName="hierRoot2" presStyleCnt="0">
        <dgm:presLayoutVars>
          <dgm:hierBranch val="init"/>
        </dgm:presLayoutVars>
      </dgm:prSet>
      <dgm:spPr/>
    </dgm:pt>
    <dgm:pt modelId="{33423D8F-A84D-1443-8A30-863D84C07AAC}" type="pres">
      <dgm:prSet presAssocID="{38FEED08-5C89-0C4A-BA7D-F2E908CFD7AA}" presName="rootComposite" presStyleCnt="0"/>
      <dgm:spPr/>
    </dgm:pt>
    <dgm:pt modelId="{1CD742CF-98EF-7249-BF20-98FD85D41EC8}" type="pres">
      <dgm:prSet presAssocID="{38FEED08-5C89-0C4A-BA7D-F2E908CFD7AA}" presName="rootText" presStyleLbl="node2" presStyleIdx="0" presStyleCnt="2" custScaleX="121000" custScaleY="121000">
        <dgm:presLayoutVars>
          <dgm:chPref val="3"/>
        </dgm:presLayoutVars>
      </dgm:prSet>
      <dgm:spPr/>
    </dgm:pt>
    <dgm:pt modelId="{2B126C21-8963-FD4F-98C4-415FFDB06AC3}" type="pres">
      <dgm:prSet presAssocID="{38FEED08-5C89-0C4A-BA7D-F2E908CFD7AA}" presName="rootConnector" presStyleLbl="node2" presStyleIdx="0" presStyleCnt="2"/>
      <dgm:spPr/>
    </dgm:pt>
    <dgm:pt modelId="{C25735F3-EDB8-444A-BE54-B2BF270214D4}" type="pres">
      <dgm:prSet presAssocID="{38FEED08-5C89-0C4A-BA7D-F2E908CFD7AA}" presName="hierChild4" presStyleCnt="0"/>
      <dgm:spPr/>
    </dgm:pt>
    <dgm:pt modelId="{06375639-6404-7D4A-887F-E736F0CDD9B8}" type="pres">
      <dgm:prSet presAssocID="{1FDB4D23-2CB9-EA4D-8D42-8BDD383FC888}" presName="Name37" presStyleLbl="parChTrans1D3" presStyleIdx="0" presStyleCnt="6"/>
      <dgm:spPr/>
    </dgm:pt>
    <dgm:pt modelId="{0F953BFD-3364-3F45-900D-0DD7379CD0BD}" type="pres">
      <dgm:prSet presAssocID="{C2767C13-7566-E248-960F-E33C30E19E42}" presName="hierRoot2" presStyleCnt="0">
        <dgm:presLayoutVars>
          <dgm:hierBranch val="init"/>
        </dgm:presLayoutVars>
      </dgm:prSet>
      <dgm:spPr/>
    </dgm:pt>
    <dgm:pt modelId="{EC1E6BA4-9CF4-8A4D-BB01-74A04BD38AE7}" type="pres">
      <dgm:prSet presAssocID="{C2767C13-7566-E248-960F-E33C30E19E42}" presName="rootComposite" presStyleCnt="0"/>
      <dgm:spPr/>
    </dgm:pt>
    <dgm:pt modelId="{E4F0180B-5984-4548-9FFD-2E1379D671DB}" type="pres">
      <dgm:prSet presAssocID="{C2767C13-7566-E248-960F-E33C30E19E42}" presName="rootText" presStyleLbl="node3" presStyleIdx="0" presStyleCnt="6" custScaleX="42046" custScaleY="42235">
        <dgm:presLayoutVars>
          <dgm:chPref val="3"/>
        </dgm:presLayoutVars>
      </dgm:prSet>
      <dgm:spPr/>
    </dgm:pt>
    <dgm:pt modelId="{B597403A-9BE5-724B-A810-8F736F143A2D}" type="pres">
      <dgm:prSet presAssocID="{C2767C13-7566-E248-960F-E33C30E19E42}" presName="rootConnector" presStyleLbl="node3" presStyleIdx="0" presStyleCnt="6"/>
      <dgm:spPr/>
    </dgm:pt>
    <dgm:pt modelId="{1FA3AC5A-D8FA-474A-AAB9-4AE98748E62E}" type="pres">
      <dgm:prSet presAssocID="{C2767C13-7566-E248-960F-E33C30E19E42}" presName="hierChild4" presStyleCnt="0"/>
      <dgm:spPr/>
    </dgm:pt>
    <dgm:pt modelId="{C55C37D2-2AB4-F344-A123-BF0CCD70D71A}" type="pres">
      <dgm:prSet presAssocID="{9AB3549C-EB9C-6147-8219-150DE31AC995}" presName="Name37" presStyleLbl="parChTrans1D4" presStyleIdx="0" presStyleCnt="27"/>
      <dgm:spPr/>
    </dgm:pt>
    <dgm:pt modelId="{F3DEB9B6-F9A1-B048-98E5-0E4C39F6AB7F}" type="pres">
      <dgm:prSet presAssocID="{BC9F1497-E50F-D24E-B3F2-2476F2F6D5AC}" presName="hierRoot2" presStyleCnt="0">
        <dgm:presLayoutVars>
          <dgm:hierBranch val="init"/>
        </dgm:presLayoutVars>
      </dgm:prSet>
      <dgm:spPr/>
    </dgm:pt>
    <dgm:pt modelId="{73066D49-B3B7-ED48-841A-0A247A936107}" type="pres">
      <dgm:prSet presAssocID="{BC9F1497-E50F-D24E-B3F2-2476F2F6D5AC}" presName="rootComposite" presStyleCnt="0"/>
      <dgm:spPr/>
    </dgm:pt>
    <dgm:pt modelId="{64B08DC5-0D95-364A-BF72-4A5878CB2B4B}" type="pres">
      <dgm:prSet presAssocID="{BC9F1497-E50F-D24E-B3F2-2476F2F6D5AC}" presName="rootText" presStyleLbl="node4" presStyleIdx="0" presStyleCnt="27" custScaleX="42046" custScaleY="42235">
        <dgm:presLayoutVars>
          <dgm:chPref val="3"/>
        </dgm:presLayoutVars>
      </dgm:prSet>
      <dgm:spPr/>
    </dgm:pt>
    <dgm:pt modelId="{96D913AE-2A41-8D40-8461-9F1498D56345}" type="pres">
      <dgm:prSet presAssocID="{BC9F1497-E50F-D24E-B3F2-2476F2F6D5AC}" presName="rootConnector" presStyleLbl="node4" presStyleIdx="0" presStyleCnt="27"/>
      <dgm:spPr/>
    </dgm:pt>
    <dgm:pt modelId="{A5B7388A-7BEB-FD4D-B908-5861C6709AF1}" type="pres">
      <dgm:prSet presAssocID="{BC9F1497-E50F-D24E-B3F2-2476F2F6D5AC}" presName="hierChild4" presStyleCnt="0"/>
      <dgm:spPr/>
    </dgm:pt>
    <dgm:pt modelId="{D4FEFE9D-4F14-0345-8C82-04799A9978D1}" type="pres">
      <dgm:prSet presAssocID="{3D54E4E1-CB52-D14F-9A39-B6EE134BA9DD}" presName="Name37" presStyleLbl="parChTrans1D4" presStyleIdx="1" presStyleCnt="27"/>
      <dgm:spPr/>
    </dgm:pt>
    <dgm:pt modelId="{B5EFDFBC-113B-7C46-9F81-88B080D3A39B}" type="pres">
      <dgm:prSet presAssocID="{C5CE4FCE-4E89-654A-B6F9-35C271D4E5D8}" presName="hierRoot2" presStyleCnt="0">
        <dgm:presLayoutVars>
          <dgm:hierBranch val="init"/>
        </dgm:presLayoutVars>
      </dgm:prSet>
      <dgm:spPr/>
    </dgm:pt>
    <dgm:pt modelId="{FE132B07-7057-4E44-A73D-5ECD80DCF2EB}" type="pres">
      <dgm:prSet presAssocID="{C5CE4FCE-4E89-654A-B6F9-35C271D4E5D8}" presName="rootComposite" presStyleCnt="0"/>
      <dgm:spPr/>
    </dgm:pt>
    <dgm:pt modelId="{0EF2EFF3-D697-FC4D-BF81-AD973424933F}" type="pres">
      <dgm:prSet presAssocID="{C5CE4FCE-4E89-654A-B6F9-35C271D4E5D8}" presName="rootText" presStyleLbl="node4" presStyleIdx="1" presStyleCnt="27" custScaleX="42046" custScaleY="42235">
        <dgm:presLayoutVars>
          <dgm:chPref val="3"/>
        </dgm:presLayoutVars>
      </dgm:prSet>
      <dgm:spPr/>
    </dgm:pt>
    <dgm:pt modelId="{19339B7D-B1A7-F54C-A15F-17489F9D1B1C}" type="pres">
      <dgm:prSet presAssocID="{C5CE4FCE-4E89-654A-B6F9-35C271D4E5D8}" presName="rootConnector" presStyleLbl="node4" presStyleIdx="1" presStyleCnt="27"/>
      <dgm:spPr/>
    </dgm:pt>
    <dgm:pt modelId="{1AF42DB2-E65B-8F47-9011-D7FE8A8077E1}" type="pres">
      <dgm:prSet presAssocID="{C5CE4FCE-4E89-654A-B6F9-35C271D4E5D8}" presName="hierChild4" presStyleCnt="0"/>
      <dgm:spPr/>
    </dgm:pt>
    <dgm:pt modelId="{EF3A1F57-D57F-6C4C-9DBC-2FCE8E8B6180}" type="pres">
      <dgm:prSet presAssocID="{C8F01AA0-31D9-3D41-A115-9A238EFBB682}" presName="Name37" presStyleLbl="parChTrans1D4" presStyleIdx="2" presStyleCnt="27"/>
      <dgm:spPr/>
    </dgm:pt>
    <dgm:pt modelId="{C0BC687F-9584-4A48-BAC2-3B95CF3123B5}" type="pres">
      <dgm:prSet presAssocID="{0C8FC354-21BA-C04C-ADB3-801C93B04328}" presName="hierRoot2" presStyleCnt="0">
        <dgm:presLayoutVars>
          <dgm:hierBranch val="init"/>
        </dgm:presLayoutVars>
      </dgm:prSet>
      <dgm:spPr/>
    </dgm:pt>
    <dgm:pt modelId="{6132E7D6-9A6B-1F4F-A03A-229AEB37CEE2}" type="pres">
      <dgm:prSet presAssocID="{0C8FC354-21BA-C04C-ADB3-801C93B04328}" presName="rootComposite" presStyleCnt="0"/>
      <dgm:spPr/>
    </dgm:pt>
    <dgm:pt modelId="{88B1D605-871A-3843-8A01-01439CD1D438}" type="pres">
      <dgm:prSet presAssocID="{0C8FC354-21BA-C04C-ADB3-801C93B04328}" presName="rootText" presStyleLbl="node4" presStyleIdx="2" presStyleCnt="27" custScaleX="42046" custScaleY="42235">
        <dgm:presLayoutVars>
          <dgm:chPref val="3"/>
        </dgm:presLayoutVars>
      </dgm:prSet>
      <dgm:spPr/>
    </dgm:pt>
    <dgm:pt modelId="{67E948F9-A738-404F-810F-9120034ED889}" type="pres">
      <dgm:prSet presAssocID="{0C8FC354-21BA-C04C-ADB3-801C93B04328}" presName="rootConnector" presStyleLbl="node4" presStyleIdx="2" presStyleCnt="27"/>
      <dgm:spPr/>
    </dgm:pt>
    <dgm:pt modelId="{1D758BA5-1A94-A848-83CB-0935E2B861EC}" type="pres">
      <dgm:prSet presAssocID="{0C8FC354-21BA-C04C-ADB3-801C93B04328}" presName="hierChild4" presStyleCnt="0"/>
      <dgm:spPr/>
    </dgm:pt>
    <dgm:pt modelId="{58CC00DB-D295-C44B-B706-984CBFDD72AC}" type="pres">
      <dgm:prSet presAssocID="{0C8FC354-21BA-C04C-ADB3-801C93B04328}" presName="hierChild5" presStyleCnt="0"/>
      <dgm:spPr/>
    </dgm:pt>
    <dgm:pt modelId="{6B6C4366-F8A3-174D-BCE1-E94BBAFED8B8}" type="pres">
      <dgm:prSet presAssocID="{240F00CF-2713-2F41-B36D-BE80378DCCF3}" presName="Name37" presStyleLbl="parChTrans1D4" presStyleIdx="3" presStyleCnt="27"/>
      <dgm:spPr/>
    </dgm:pt>
    <dgm:pt modelId="{609C6976-BA3C-854A-9EA5-189E16344FAD}" type="pres">
      <dgm:prSet presAssocID="{FE17AFC9-BBDE-EB45-B527-7209D16FE1F5}" presName="hierRoot2" presStyleCnt="0">
        <dgm:presLayoutVars>
          <dgm:hierBranch val="init"/>
        </dgm:presLayoutVars>
      </dgm:prSet>
      <dgm:spPr/>
    </dgm:pt>
    <dgm:pt modelId="{E97F5805-F977-BC4F-BBB9-FAA4E10DC894}" type="pres">
      <dgm:prSet presAssocID="{FE17AFC9-BBDE-EB45-B527-7209D16FE1F5}" presName="rootComposite" presStyleCnt="0"/>
      <dgm:spPr/>
    </dgm:pt>
    <dgm:pt modelId="{3CD2EE95-A8B5-D14C-9728-01E049359466}" type="pres">
      <dgm:prSet presAssocID="{FE17AFC9-BBDE-EB45-B527-7209D16FE1F5}" presName="rootText" presStyleLbl="node4" presStyleIdx="3" presStyleCnt="27" custScaleX="42046" custScaleY="42235">
        <dgm:presLayoutVars>
          <dgm:chPref val="3"/>
        </dgm:presLayoutVars>
      </dgm:prSet>
      <dgm:spPr/>
    </dgm:pt>
    <dgm:pt modelId="{73BAD9AB-1E46-664D-BFC9-AFC51C5788F2}" type="pres">
      <dgm:prSet presAssocID="{FE17AFC9-BBDE-EB45-B527-7209D16FE1F5}" presName="rootConnector" presStyleLbl="node4" presStyleIdx="3" presStyleCnt="27"/>
      <dgm:spPr/>
    </dgm:pt>
    <dgm:pt modelId="{E9FAB73C-1368-7D45-A490-E8A9A96F4C2A}" type="pres">
      <dgm:prSet presAssocID="{FE17AFC9-BBDE-EB45-B527-7209D16FE1F5}" presName="hierChild4" presStyleCnt="0"/>
      <dgm:spPr/>
    </dgm:pt>
    <dgm:pt modelId="{6A16B4F4-7658-4B4E-93E7-CD9225D1DF6C}" type="pres">
      <dgm:prSet presAssocID="{FE17AFC9-BBDE-EB45-B527-7209D16FE1F5}" presName="hierChild5" presStyleCnt="0"/>
      <dgm:spPr/>
    </dgm:pt>
    <dgm:pt modelId="{2A212E33-8C7D-0E41-B33A-14962C84E14C}" type="pres">
      <dgm:prSet presAssocID="{C5CE4FCE-4E89-654A-B6F9-35C271D4E5D8}" presName="hierChild5" presStyleCnt="0"/>
      <dgm:spPr/>
    </dgm:pt>
    <dgm:pt modelId="{5E0D8265-DE23-0045-9F5E-1526DA177876}" type="pres">
      <dgm:prSet presAssocID="{AEEA7841-819C-5444-B468-D8B2230AE5D6}" presName="Name37" presStyleLbl="parChTrans1D4" presStyleIdx="4" presStyleCnt="27"/>
      <dgm:spPr/>
    </dgm:pt>
    <dgm:pt modelId="{8EC016CB-D450-5148-94C6-29890358F712}" type="pres">
      <dgm:prSet presAssocID="{F4E01027-C1D8-C54B-B412-8612FEE1809D}" presName="hierRoot2" presStyleCnt="0">
        <dgm:presLayoutVars>
          <dgm:hierBranch val="init"/>
        </dgm:presLayoutVars>
      </dgm:prSet>
      <dgm:spPr/>
    </dgm:pt>
    <dgm:pt modelId="{B50D5C65-B09A-5845-BB52-2C8DFA1312F2}" type="pres">
      <dgm:prSet presAssocID="{F4E01027-C1D8-C54B-B412-8612FEE1809D}" presName="rootComposite" presStyleCnt="0"/>
      <dgm:spPr/>
    </dgm:pt>
    <dgm:pt modelId="{B8686739-16F8-DE4E-B12F-CBC978CC8C39}" type="pres">
      <dgm:prSet presAssocID="{F4E01027-C1D8-C54B-B412-8612FEE1809D}" presName="rootText" presStyleLbl="node4" presStyleIdx="4" presStyleCnt="27" custScaleX="42046" custScaleY="42235">
        <dgm:presLayoutVars>
          <dgm:chPref val="3"/>
        </dgm:presLayoutVars>
      </dgm:prSet>
      <dgm:spPr/>
    </dgm:pt>
    <dgm:pt modelId="{61D04E5D-3748-A944-B494-9A3F03843AB0}" type="pres">
      <dgm:prSet presAssocID="{F4E01027-C1D8-C54B-B412-8612FEE1809D}" presName="rootConnector" presStyleLbl="node4" presStyleIdx="4" presStyleCnt="27"/>
      <dgm:spPr/>
    </dgm:pt>
    <dgm:pt modelId="{38B566D4-99C5-C74F-9A38-281BC6F18B0E}" type="pres">
      <dgm:prSet presAssocID="{F4E01027-C1D8-C54B-B412-8612FEE1809D}" presName="hierChild4" presStyleCnt="0"/>
      <dgm:spPr/>
    </dgm:pt>
    <dgm:pt modelId="{55BC0D6F-C2FB-984F-AEBE-ADA71A948F06}" type="pres">
      <dgm:prSet presAssocID="{516E0687-A45E-8445-A073-581EEF63F842}" presName="Name37" presStyleLbl="parChTrans1D4" presStyleIdx="5" presStyleCnt="27"/>
      <dgm:spPr/>
    </dgm:pt>
    <dgm:pt modelId="{B58040DE-85AC-5148-AD5F-C5E80EAB65CA}" type="pres">
      <dgm:prSet presAssocID="{6FB5FF4B-AA0D-DC41-80B8-D3E013794E67}" presName="hierRoot2" presStyleCnt="0">
        <dgm:presLayoutVars>
          <dgm:hierBranch val="init"/>
        </dgm:presLayoutVars>
      </dgm:prSet>
      <dgm:spPr/>
    </dgm:pt>
    <dgm:pt modelId="{5337453D-A6AB-B642-AFC0-6B8D97A5047D}" type="pres">
      <dgm:prSet presAssocID="{6FB5FF4B-AA0D-DC41-80B8-D3E013794E67}" presName="rootComposite" presStyleCnt="0"/>
      <dgm:spPr/>
    </dgm:pt>
    <dgm:pt modelId="{70882EDB-38C8-9B4E-8F36-6155292C4C8E}" type="pres">
      <dgm:prSet presAssocID="{6FB5FF4B-AA0D-DC41-80B8-D3E013794E67}" presName="rootText" presStyleLbl="node4" presStyleIdx="5" presStyleCnt="27" custScaleX="42046" custScaleY="42235">
        <dgm:presLayoutVars>
          <dgm:chPref val="3"/>
        </dgm:presLayoutVars>
      </dgm:prSet>
      <dgm:spPr/>
    </dgm:pt>
    <dgm:pt modelId="{C55B639D-165B-494F-BD36-393F4B630F95}" type="pres">
      <dgm:prSet presAssocID="{6FB5FF4B-AA0D-DC41-80B8-D3E013794E67}" presName="rootConnector" presStyleLbl="node4" presStyleIdx="5" presStyleCnt="27"/>
      <dgm:spPr/>
    </dgm:pt>
    <dgm:pt modelId="{F957103F-AEAA-6E4F-AB44-70DC02C97C7B}" type="pres">
      <dgm:prSet presAssocID="{6FB5FF4B-AA0D-DC41-80B8-D3E013794E67}" presName="hierChild4" presStyleCnt="0"/>
      <dgm:spPr/>
    </dgm:pt>
    <dgm:pt modelId="{393FB24F-4453-3546-B819-7DFE62D21D8F}" type="pres">
      <dgm:prSet presAssocID="{6FB5FF4B-AA0D-DC41-80B8-D3E013794E67}" presName="hierChild5" presStyleCnt="0"/>
      <dgm:spPr/>
    </dgm:pt>
    <dgm:pt modelId="{C700E72F-5299-744F-8092-D6C6BC9052B7}" type="pres">
      <dgm:prSet presAssocID="{06F6EFD8-283D-A348-AE8F-8A30DBFCAD27}" presName="Name37" presStyleLbl="parChTrans1D4" presStyleIdx="6" presStyleCnt="27"/>
      <dgm:spPr/>
    </dgm:pt>
    <dgm:pt modelId="{A698B5A5-32E4-3A48-AC1E-945C59352263}" type="pres">
      <dgm:prSet presAssocID="{6DA9255D-2A70-3D4C-B95F-E4ABCB887810}" presName="hierRoot2" presStyleCnt="0">
        <dgm:presLayoutVars>
          <dgm:hierBranch val="init"/>
        </dgm:presLayoutVars>
      </dgm:prSet>
      <dgm:spPr/>
    </dgm:pt>
    <dgm:pt modelId="{9BC4DA90-6EBA-F848-94E9-1F3D2A3062EE}" type="pres">
      <dgm:prSet presAssocID="{6DA9255D-2A70-3D4C-B95F-E4ABCB887810}" presName="rootComposite" presStyleCnt="0"/>
      <dgm:spPr/>
    </dgm:pt>
    <dgm:pt modelId="{C24A017A-883E-624B-8FB2-C135F85E2861}" type="pres">
      <dgm:prSet presAssocID="{6DA9255D-2A70-3D4C-B95F-E4ABCB887810}" presName="rootText" presStyleLbl="node4" presStyleIdx="6" presStyleCnt="27" custScaleX="42046" custScaleY="42235">
        <dgm:presLayoutVars>
          <dgm:chPref val="3"/>
        </dgm:presLayoutVars>
      </dgm:prSet>
      <dgm:spPr/>
    </dgm:pt>
    <dgm:pt modelId="{A1797F7D-0E4A-CD4A-A80C-D7AC3FA9AF39}" type="pres">
      <dgm:prSet presAssocID="{6DA9255D-2A70-3D4C-B95F-E4ABCB887810}" presName="rootConnector" presStyleLbl="node4" presStyleIdx="6" presStyleCnt="27"/>
      <dgm:spPr/>
    </dgm:pt>
    <dgm:pt modelId="{9EBE2783-1567-3041-832C-02ED83CE3311}" type="pres">
      <dgm:prSet presAssocID="{6DA9255D-2A70-3D4C-B95F-E4ABCB887810}" presName="hierChild4" presStyleCnt="0"/>
      <dgm:spPr/>
    </dgm:pt>
    <dgm:pt modelId="{25CA52AB-7F0B-644A-9E5C-CE85C431B524}" type="pres">
      <dgm:prSet presAssocID="{6DA9255D-2A70-3D4C-B95F-E4ABCB887810}" presName="hierChild5" presStyleCnt="0"/>
      <dgm:spPr/>
    </dgm:pt>
    <dgm:pt modelId="{B9979999-A71B-454D-A711-D3DBA6686674}" type="pres">
      <dgm:prSet presAssocID="{F4E01027-C1D8-C54B-B412-8612FEE1809D}" presName="hierChild5" presStyleCnt="0"/>
      <dgm:spPr/>
    </dgm:pt>
    <dgm:pt modelId="{CFB42155-8205-6D44-83F1-6144B080F75E}" type="pres">
      <dgm:prSet presAssocID="{93265DA2-CE83-2D4B-8220-CE459A37066F}" presName="Name37" presStyleLbl="parChTrans1D4" presStyleIdx="7" presStyleCnt="27"/>
      <dgm:spPr/>
    </dgm:pt>
    <dgm:pt modelId="{D1F833B1-58C6-7646-A6A0-D212A37A3020}" type="pres">
      <dgm:prSet presAssocID="{B38A8FE6-65EF-B441-ABDB-2746113CD3A8}" presName="hierRoot2" presStyleCnt="0">
        <dgm:presLayoutVars>
          <dgm:hierBranch val="init"/>
        </dgm:presLayoutVars>
      </dgm:prSet>
      <dgm:spPr/>
    </dgm:pt>
    <dgm:pt modelId="{7B1067AE-0F0C-7A4E-AC21-D9124F1E8D1D}" type="pres">
      <dgm:prSet presAssocID="{B38A8FE6-65EF-B441-ABDB-2746113CD3A8}" presName="rootComposite" presStyleCnt="0"/>
      <dgm:spPr/>
    </dgm:pt>
    <dgm:pt modelId="{1C4A34C1-6FBD-2647-BB79-111CF753AEFD}" type="pres">
      <dgm:prSet presAssocID="{B38A8FE6-65EF-B441-ABDB-2746113CD3A8}" presName="rootText" presStyleLbl="node4" presStyleIdx="7" presStyleCnt="27" custScaleX="42046" custScaleY="42235">
        <dgm:presLayoutVars>
          <dgm:chPref val="3"/>
        </dgm:presLayoutVars>
      </dgm:prSet>
      <dgm:spPr/>
    </dgm:pt>
    <dgm:pt modelId="{A3056FC7-D30C-B542-A298-23A3C5E947DF}" type="pres">
      <dgm:prSet presAssocID="{B38A8FE6-65EF-B441-ABDB-2746113CD3A8}" presName="rootConnector" presStyleLbl="node4" presStyleIdx="7" presStyleCnt="27"/>
      <dgm:spPr/>
    </dgm:pt>
    <dgm:pt modelId="{D01D298D-5A24-FE4D-8B03-1EAC061DDBC3}" type="pres">
      <dgm:prSet presAssocID="{B38A8FE6-65EF-B441-ABDB-2746113CD3A8}" presName="hierChild4" presStyleCnt="0"/>
      <dgm:spPr/>
    </dgm:pt>
    <dgm:pt modelId="{C00A7576-FC2B-F64F-A03B-677FAEA0DDB8}" type="pres">
      <dgm:prSet presAssocID="{7A2EDC8D-AAB8-E24A-9BAF-11140A14B67E}" presName="Name37" presStyleLbl="parChTrans1D4" presStyleIdx="8" presStyleCnt="27"/>
      <dgm:spPr/>
    </dgm:pt>
    <dgm:pt modelId="{1796C457-9CA9-7E47-B5B1-CD80FC79193E}" type="pres">
      <dgm:prSet presAssocID="{4B2B3C16-C4EA-E548-8B7E-E250B9567E05}" presName="hierRoot2" presStyleCnt="0">
        <dgm:presLayoutVars>
          <dgm:hierBranch val="init"/>
        </dgm:presLayoutVars>
      </dgm:prSet>
      <dgm:spPr/>
    </dgm:pt>
    <dgm:pt modelId="{F9B3A43B-ABD1-5D40-9476-44D9422BC02D}" type="pres">
      <dgm:prSet presAssocID="{4B2B3C16-C4EA-E548-8B7E-E250B9567E05}" presName="rootComposite" presStyleCnt="0"/>
      <dgm:spPr/>
    </dgm:pt>
    <dgm:pt modelId="{9AF7768F-D018-8341-8887-A4971BC8F6E7}" type="pres">
      <dgm:prSet presAssocID="{4B2B3C16-C4EA-E548-8B7E-E250B9567E05}" presName="rootText" presStyleLbl="node4" presStyleIdx="8" presStyleCnt="27" custScaleX="42046" custScaleY="42235">
        <dgm:presLayoutVars>
          <dgm:chPref val="3"/>
        </dgm:presLayoutVars>
      </dgm:prSet>
      <dgm:spPr/>
    </dgm:pt>
    <dgm:pt modelId="{E8FD6C33-8786-8A4E-8D97-12304911C625}" type="pres">
      <dgm:prSet presAssocID="{4B2B3C16-C4EA-E548-8B7E-E250B9567E05}" presName="rootConnector" presStyleLbl="node4" presStyleIdx="8" presStyleCnt="27"/>
      <dgm:spPr/>
    </dgm:pt>
    <dgm:pt modelId="{89D975AC-49B2-CE44-A5C8-DDE8703260A7}" type="pres">
      <dgm:prSet presAssocID="{4B2B3C16-C4EA-E548-8B7E-E250B9567E05}" presName="hierChild4" presStyleCnt="0"/>
      <dgm:spPr/>
    </dgm:pt>
    <dgm:pt modelId="{7E12509E-5802-6045-BAF6-0BA192951787}" type="pres">
      <dgm:prSet presAssocID="{4B2B3C16-C4EA-E548-8B7E-E250B9567E05}" presName="hierChild5" presStyleCnt="0"/>
      <dgm:spPr/>
    </dgm:pt>
    <dgm:pt modelId="{3F6499F3-A4FF-9846-95BF-021B412056E2}" type="pres">
      <dgm:prSet presAssocID="{B38A8FE6-65EF-B441-ABDB-2746113CD3A8}" presName="hierChild5" presStyleCnt="0"/>
      <dgm:spPr/>
    </dgm:pt>
    <dgm:pt modelId="{539901B7-39AA-4F4A-A321-1CF54B432D6D}" type="pres">
      <dgm:prSet presAssocID="{BC9F1497-E50F-D24E-B3F2-2476F2F6D5AC}" presName="hierChild5" presStyleCnt="0"/>
      <dgm:spPr/>
    </dgm:pt>
    <dgm:pt modelId="{6893C9D4-4DA8-4246-8A92-CC2B289FA3CF}" type="pres">
      <dgm:prSet presAssocID="{C2767C13-7566-E248-960F-E33C30E19E42}" presName="hierChild5" presStyleCnt="0"/>
      <dgm:spPr/>
    </dgm:pt>
    <dgm:pt modelId="{9D80B086-48A8-B74D-8C90-0D543BDCF2E7}" type="pres">
      <dgm:prSet presAssocID="{2C0B4502-2825-364E-B869-4452A3395387}" presName="Name37" presStyleLbl="parChTrans1D3" presStyleIdx="1" presStyleCnt="6"/>
      <dgm:spPr/>
    </dgm:pt>
    <dgm:pt modelId="{F2534CF9-A19D-B049-B5AC-7CFB0F366403}" type="pres">
      <dgm:prSet presAssocID="{FE8C701D-E0AD-F043-B5CB-DEB2F048D4AE}" presName="hierRoot2" presStyleCnt="0">
        <dgm:presLayoutVars>
          <dgm:hierBranch val="init"/>
        </dgm:presLayoutVars>
      </dgm:prSet>
      <dgm:spPr/>
    </dgm:pt>
    <dgm:pt modelId="{6064D0B9-E502-684C-A6A7-3151BD4401CD}" type="pres">
      <dgm:prSet presAssocID="{FE8C701D-E0AD-F043-B5CB-DEB2F048D4AE}" presName="rootComposite" presStyleCnt="0"/>
      <dgm:spPr/>
    </dgm:pt>
    <dgm:pt modelId="{65E90DA7-6FC3-2D4A-BA80-09C9B2DC9C96}" type="pres">
      <dgm:prSet presAssocID="{FE8C701D-E0AD-F043-B5CB-DEB2F048D4AE}" presName="rootText" presStyleLbl="node3" presStyleIdx="1" presStyleCnt="6" custScaleX="146821" custScaleY="146410">
        <dgm:presLayoutVars>
          <dgm:chPref val="3"/>
        </dgm:presLayoutVars>
      </dgm:prSet>
      <dgm:spPr/>
    </dgm:pt>
    <dgm:pt modelId="{C6CF79C0-9735-284A-BA9B-090A0CB44731}" type="pres">
      <dgm:prSet presAssocID="{FE8C701D-E0AD-F043-B5CB-DEB2F048D4AE}" presName="rootConnector" presStyleLbl="node3" presStyleIdx="1" presStyleCnt="6"/>
      <dgm:spPr/>
    </dgm:pt>
    <dgm:pt modelId="{23BAC18F-71C2-E746-9E35-543A7A88945E}" type="pres">
      <dgm:prSet presAssocID="{FE8C701D-E0AD-F043-B5CB-DEB2F048D4AE}" presName="hierChild4" presStyleCnt="0"/>
      <dgm:spPr/>
    </dgm:pt>
    <dgm:pt modelId="{2CDEA441-16E3-AF4A-A034-FED049D14CBF}" type="pres">
      <dgm:prSet presAssocID="{EF5EB37A-BF50-D940-93C2-99B5C36B7FDD}" presName="Name37" presStyleLbl="parChTrans1D4" presStyleIdx="9" presStyleCnt="27"/>
      <dgm:spPr/>
    </dgm:pt>
    <dgm:pt modelId="{00504AD1-56B0-F640-8ACD-5D5E5472668B}" type="pres">
      <dgm:prSet presAssocID="{1A3E1B78-48B1-B345-9EB8-1AD585C865D1}" presName="hierRoot2" presStyleCnt="0">
        <dgm:presLayoutVars>
          <dgm:hierBranch val="init"/>
        </dgm:presLayoutVars>
      </dgm:prSet>
      <dgm:spPr/>
    </dgm:pt>
    <dgm:pt modelId="{5C741939-CDF6-0E4D-99DD-BA6C231EC3B6}" type="pres">
      <dgm:prSet presAssocID="{1A3E1B78-48B1-B345-9EB8-1AD585C865D1}" presName="rootComposite" presStyleCnt="0"/>
      <dgm:spPr/>
    </dgm:pt>
    <dgm:pt modelId="{2C0425CD-48CF-A145-A015-A2D09E70F626}" type="pres">
      <dgm:prSet presAssocID="{1A3E1B78-48B1-B345-9EB8-1AD585C865D1}" presName="rootText" presStyleLbl="node4" presStyleIdx="9" presStyleCnt="27" custScaleX="146821" custScaleY="146410">
        <dgm:presLayoutVars>
          <dgm:chPref val="3"/>
        </dgm:presLayoutVars>
      </dgm:prSet>
      <dgm:spPr/>
    </dgm:pt>
    <dgm:pt modelId="{E3C7A20A-7451-7F4C-A3DF-19BD06D7319A}" type="pres">
      <dgm:prSet presAssocID="{1A3E1B78-48B1-B345-9EB8-1AD585C865D1}" presName="rootConnector" presStyleLbl="node4" presStyleIdx="9" presStyleCnt="27"/>
      <dgm:spPr/>
    </dgm:pt>
    <dgm:pt modelId="{9738ADB4-524A-8944-86E9-6FA27B0DFDCC}" type="pres">
      <dgm:prSet presAssocID="{1A3E1B78-48B1-B345-9EB8-1AD585C865D1}" presName="hierChild4" presStyleCnt="0"/>
      <dgm:spPr/>
    </dgm:pt>
    <dgm:pt modelId="{25958169-6084-894E-91C4-F05D2181C5C3}" type="pres">
      <dgm:prSet presAssocID="{38D97B53-9A1E-D347-A4DB-AC2D76BCF104}" presName="Name37" presStyleLbl="parChTrans1D4" presStyleIdx="10" presStyleCnt="27"/>
      <dgm:spPr/>
    </dgm:pt>
    <dgm:pt modelId="{A5EF914F-546C-0D45-8A87-C0DD84E2A98B}" type="pres">
      <dgm:prSet presAssocID="{DB61A051-FC36-4741-865D-075C2EF998FD}" presName="hierRoot2" presStyleCnt="0">
        <dgm:presLayoutVars>
          <dgm:hierBranch val="init"/>
        </dgm:presLayoutVars>
      </dgm:prSet>
      <dgm:spPr/>
    </dgm:pt>
    <dgm:pt modelId="{C95FDD96-E854-9C47-82C7-DD86A575F070}" type="pres">
      <dgm:prSet presAssocID="{DB61A051-FC36-4741-865D-075C2EF998FD}" presName="rootComposite" presStyleCnt="0"/>
      <dgm:spPr/>
    </dgm:pt>
    <dgm:pt modelId="{CDB7C713-9C44-4B4E-B881-6BCF0B268AAE}" type="pres">
      <dgm:prSet presAssocID="{DB61A051-FC36-4741-865D-075C2EF998FD}" presName="rootText" presStyleLbl="node4" presStyleIdx="10" presStyleCnt="27" custScaleX="146821" custScaleY="146410">
        <dgm:presLayoutVars>
          <dgm:chPref val="3"/>
        </dgm:presLayoutVars>
      </dgm:prSet>
      <dgm:spPr/>
    </dgm:pt>
    <dgm:pt modelId="{4B0EDB5C-7816-8C45-97B0-8DA39D7C84A1}" type="pres">
      <dgm:prSet presAssocID="{DB61A051-FC36-4741-865D-075C2EF998FD}" presName="rootConnector" presStyleLbl="node4" presStyleIdx="10" presStyleCnt="27"/>
      <dgm:spPr/>
    </dgm:pt>
    <dgm:pt modelId="{56D8D23E-5A14-1B4E-887B-A1495A363801}" type="pres">
      <dgm:prSet presAssocID="{DB61A051-FC36-4741-865D-075C2EF998FD}" presName="hierChild4" presStyleCnt="0"/>
      <dgm:spPr/>
    </dgm:pt>
    <dgm:pt modelId="{13B1F3B0-2DC4-6244-B509-AA32F3953C9D}" type="pres">
      <dgm:prSet presAssocID="{DB61A051-FC36-4741-865D-075C2EF998FD}" presName="hierChild5" presStyleCnt="0"/>
      <dgm:spPr/>
    </dgm:pt>
    <dgm:pt modelId="{D61FEB5B-B9A6-0C4A-81C2-D7B9F2017B34}" type="pres">
      <dgm:prSet presAssocID="{D1FC4151-F7FB-B74F-BCB0-3D46E766C3FC}" presName="Name37" presStyleLbl="parChTrans1D4" presStyleIdx="11" presStyleCnt="27"/>
      <dgm:spPr/>
    </dgm:pt>
    <dgm:pt modelId="{3208343A-5B1F-C444-8C46-7966BEB1445D}" type="pres">
      <dgm:prSet presAssocID="{053E43BB-7358-F445-BA3E-5241BE4D3F9A}" presName="hierRoot2" presStyleCnt="0">
        <dgm:presLayoutVars>
          <dgm:hierBranch val="init"/>
        </dgm:presLayoutVars>
      </dgm:prSet>
      <dgm:spPr/>
    </dgm:pt>
    <dgm:pt modelId="{030D51D7-A03C-AA46-874F-8B06A7EF8FA0}" type="pres">
      <dgm:prSet presAssocID="{053E43BB-7358-F445-BA3E-5241BE4D3F9A}" presName="rootComposite" presStyleCnt="0"/>
      <dgm:spPr/>
    </dgm:pt>
    <dgm:pt modelId="{EF1DE688-259E-CF4E-B6C5-FFD486FD365B}" type="pres">
      <dgm:prSet presAssocID="{053E43BB-7358-F445-BA3E-5241BE4D3F9A}" presName="rootText" presStyleLbl="node4" presStyleIdx="11" presStyleCnt="27" custScaleX="146821" custScaleY="146410">
        <dgm:presLayoutVars>
          <dgm:chPref val="3"/>
        </dgm:presLayoutVars>
      </dgm:prSet>
      <dgm:spPr/>
    </dgm:pt>
    <dgm:pt modelId="{7079ABAB-32F6-B54C-B401-2FD5CC9B11DB}" type="pres">
      <dgm:prSet presAssocID="{053E43BB-7358-F445-BA3E-5241BE4D3F9A}" presName="rootConnector" presStyleLbl="node4" presStyleIdx="11" presStyleCnt="27"/>
      <dgm:spPr/>
    </dgm:pt>
    <dgm:pt modelId="{C990E5E7-E3D5-2446-A85E-979DFF81329C}" type="pres">
      <dgm:prSet presAssocID="{053E43BB-7358-F445-BA3E-5241BE4D3F9A}" presName="hierChild4" presStyleCnt="0"/>
      <dgm:spPr/>
    </dgm:pt>
    <dgm:pt modelId="{1A35547B-C658-224F-967B-3EDA3BDBC38B}" type="pres">
      <dgm:prSet presAssocID="{053E43BB-7358-F445-BA3E-5241BE4D3F9A}" presName="hierChild5" presStyleCnt="0"/>
      <dgm:spPr/>
    </dgm:pt>
    <dgm:pt modelId="{F9FA27B0-69DD-B24A-983E-D3ADFE948BFA}" type="pres">
      <dgm:prSet presAssocID="{1A3E1B78-48B1-B345-9EB8-1AD585C865D1}" presName="hierChild5" presStyleCnt="0"/>
      <dgm:spPr/>
    </dgm:pt>
    <dgm:pt modelId="{E25AB43F-9EB3-A347-8652-715790AFED46}" type="pres">
      <dgm:prSet presAssocID="{DCEEC2C6-275B-FB42-97AC-E6E142F71A1D}" presName="Name37" presStyleLbl="parChTrans1D4" presStyleIdx="12" presStyleCnt="27"/>
      <dgm:spPr/>
    </dgm:pt>
    <dgm:pt modelId="{54A018C4-81D7-3548-B417-F09083281BD1}" type="pres">
      <dgm:prSet presAssocID="{6BAC38A1-CE40-B34D-B594-7AF1740BDDE9}" presName="hierRoot2" presStyleCnt="0">
        <dgm:presLayoutVars>
          <dgm:hierBranch val="init"/>
        </dgm:presLayoutVars>
      </dgm:prSet>
      <dgm:spPr/>
    </dgm:pt>
    <dgm:pt modelId="{F65CA4AC-C615-E04E-BF20-BB2E563C900F}" type="pres">
      <dgm:prSet presAssocID="{6BAC38A1-CE40-B34D-B594-7AF1740BDDE9}" presName="rootComposite" presStyleCnt="0"/>
      <dgm:spPr/>
    </dgm:pt>
    <dgm:pt modelId="{CA25BF58-1BB0-EC4D-9C84-E26B91408B48}" type="pres">
      <dgm:prSet presAssocID="{6BAC38A1-CE40-B34D-B594-7AF1740BDDE9}" presName="rootText" presStyleLbl="node4" presStyleIdx="12" presStyleCnt="27" custScaleX="146821" custScaleY="146410">
        <dgm:presLayoutVars>
          <dgm:chPref val="3"/>
        </dgm:presLayoutVars>
      </dgm:prSet>
      <dgm:spPr/>
    </dgm:pt>
    <dgm:pt modelId="{8F7199AA-2F9C-E64C-9A6D-3C86F146C5F9}" type="pres">
      <dgm:prSet presAssocID="{6BAC38A1-CE40-B34D-B594-7AF1740BDDE9}" presName="rootConnector" presStyleLbl="node4" presStyleIdx="12" presStyleCnt="27"/>
      <dgm:spPr/>
    </dgm:pt>
    <dgm:pt modelId="{8E3A4CE5-C783-8442-8BB2-C69FDB6DB5DB}" type="pres">
      <dgm:prSet presAssocID="{6BAC38A1-CE40-B34D-B594-7AF1740BDDE9}" presName="hierChild4" presStyleCnt="0"/>
      <dgm:spPr/>
    </dgm:pt>
    <dgm:pt modelId="{172A2281-181D-D64F-8F0D-F801E5EF07DC}" type="pres">
      <dgm:prSet presAssocID="{6BAC38A1-CE40-B34D-B594-7AF1740BDDE9}" presName="hierChild5" presStyleCnt="0"/>
      <dgm:spPr/>
    </dgm:pt>
    <dgm:pt modelId="{B2562E02-EE90-4645-8067-0220B12E9D58}" type="pres">
      <dgm:prSet presAssocID="{FE8C701D-E0AD-F043-B5CB-DEB2F048D4AE}" presName="hierChild5" presStyleCnt="0"/>
      <dgm:spPr/>
    </dgm:pt>
    <dgm:pt modelId="{3B33DDE5-B7A0-0743-9024-A005339A7459}" type="pres">
      <dgm:prSet presAssocID="{26D7102A-1C87-4B4F-AEDD-44263AF9F5BE}" presName="Name37" presStyleLbl="parChTrans1D3" presStyleIdx="2" presStyleCnt="6"/>
      <dgm:spPr/>
    </dgm:pt>
    <dgm:pt modelId="{5B479957-43BE-B641-82E4-EB4812E130B0}" type="pres">
      <dgm:prSet presAssocID="{A236E4E0-E1E1-2A41-AD4E-40E673860DF1}" presName="hierRoot2" presStyleCnt="0">
        <dgm:presLayoutVars>
          <dgm:hierBranch val="init"/>
        </dgm:presLayoutVars>
      </dgm:prSet>
      <dgm:spPr/>
    </dgm:pt>
    <dgm:pt modelId="{7185D368-FB89-2949-ACF9-4604EEEF56B3}" type="pres">
      <dgm:prSet presAssocID="{A236E4E0-E1E1-2A41-AD4E-40E673860DF1}" presName="rootComposite" presStyleCnt="0"/>
      <dgm:spPr/>
    </dgm:pt>
    <dgm:pt modelId="{1C49D142-7C52-9845-99F9-699807AB21E9}" type="pres">
      <dgm:prSet presAssocID="{A236E4E0-E1E1-2A41-AD4E-40E673860DF1}" presName="rootText" presStyleLbl="node3" presStyleIdx="2" presStyleCnt="6" custScaleX="42410" custScaleY="42410">
        <dgm:presLayoutVars>
          <dgm:chPref val="3"/>
        </dgm:presLayoutVars>
      </dgm:prSet>
      <dgm:spPr/>
    </dgm:pt>
    <dgm:pt modelId="{20284821-9471-B24F-B0B5-69BF6BEF988C}" type="pres">
      <dgm:prSet presAssocID="{A236E4E0-E1E1-2A41-AD4E-40E673860DF1}" presName="rootConnector" presStyleLbl="node3" presStyleIdx="2" presStyleCnt="6"/>
      <dgm:spPr/>
    </dgm:pt>
    <dgm:pt modelId="{5F4B6902-B3B6-4945-9B20-0DCFDD69FDD5}" type="pres">
      <dgm:prSet presAssocID="{A236E4E0-E1E1-2A41-AD4E-40E673860DF1}" presName="hierChild4" presStyleCnt="0"/>
      <dgm:spPr/>
    </dgm:pt>
    <dgm:pt modelId="{A906AC71-E7A4-0544-B191-332674261F92}" type="pres">
      <dgm:prSet presAssocID="{C83A3849-07EB-1D40-BFCB-B13ED571580D}" presName="Name37" presStyleLbl="parChTrans1D4" presStyleIdx="13" presStyleCnt="27"/>
      <dgm:spPr/>
    </dgm:pt>
    <dgm:pt modelId="{230979EF-CCF6-9E4A-8002-1A6B516019E2}" type="pres">
      <dgm:prSet presAssocID="{4C53080A-1AB4-414D-ABE9-1A8E96AAF188}" presName="hierRoot2" presStyleCnt="0">
        <dgm:presLayoutVars>
          <dgm:hierBranch val="init"/>
        </dgm:presLayoutVars>
      </dgm:prSet>
      <dgm:spPr/>
    </dgm:pt>
    <dgm:pt modelId="{0CAA96D6-3484-C44C-8332-DEA328FAB9A8}" type="pres">
      <dgm:prSet presAssocID="{4C53080A-1AB4-414D-ABE9-1A8E96AAF188}" presName="rootComposite" presStyleCnt="0"/>
      <dgm:spPr/>
    </dgm:pt>
    <dgm:pt modelId="{71A7EB1E-6648-344E-84F4-C6E5E928E095}" type="pres">
      <dgm:prSet presAssocID="{4C53080A-1AB4-414D-ABE9-1A8E96AAF188}" presName="rootText" presStyleLbl="node4" presStyleIdx="13" presStyleCnt="27" custScaleX="42410" custScaleY="42410">
        <dgm:presLayoutVars>
          <dgm:chPref val="3"/>
        </dgm:presLayoutVars>
      </dgm:prSet>
      <dgm:spPr/>
    </dgm:pt>
    <dgm:pt modelId="{A4DEB7A7-AADA-DA4D-8E23-D9C751FCDDAE}" type="pres">
      <dgm:prSet presAssocID="{4C53080A-1AB4-414D-ABE9-1A8E96AAF188}" presName="rootConnector" presStyleLbl="node4" presStyleIdx="13" presStyleCnt="27"/>
      <dgm:spPr/>
    </dgm:pt>
    <dgm:pt modelId="{81945A70-049F-D644-9A4A-092FEC19D7CC}" type="pres">
      <dgm:prSet presAssocID="{4C53080A-1AB4-414D-ABE9-1A8E96AAF188}" presName="hierChild4" presStyleCnt="0"/>
      <dgm:spPr/>
    </dgm:pt>
    <dgm:pt modelId="{5F7EF1F8-A9D7-1F44-85CD-BB9206344D5C}" type="pres">
      <dgm:prSet presAssocID="{4C53080A-1AB4-414D-ABE9-1A8E96AAF188}" presName="hierChild5" presStyleCnt="0"/>
      <dgm:spPr/>
    </dgm:pt>
    <dgm:pt modelId="{07314F0C-78DB-F143-8A9E-F052997C0871}" type="pres">
      <dgm:prSet presAssocID="{EED491F8-22BF-A04D-B26C-8B68B9CFE73C}" presName="Name37" presStyleLbl="parChTrans1D4" presStyleIdx="14" presStyleCnt="27"/>
      <dgm:spPr/>
    </dgm:pt>
    <dgm:pt modelId="{3DE80A2A-5CFE-794A-BAEA-7E7686C86F19}" type="pres">
      <dgm:prSet presAssocID="{638BAE43-620A-7747-8FBD-9D73896ABCB5}" presName="hierRoot2" presStyleCnt="0">
        <dgm:presLayoutVars>
          <dgm:hierBranch val="init"/>
        </dgm:presLayoutVars>
      </dgm:prSet>
      <dgm:spPr/>
    </dgm:pt>
    <dgm:pt modelId="{FD15F88E-9B86-C344-90A6-7D62908EBA82}" type="pres">
      <dgm:prSet presAssocID="{638BAE43-620A-7747-8FBD-9D73896ABCB5}" presName="rootComposite" presStyleCnt="0"/>
      <dgm:spPr/>
    </dgm:pt>
    <dgm:pt modelId="{23E3F9D5-266B-394F-B80D-C197B37CA165}" type="pres">
      <dgm:prSet presAssocID="{638BAE43-620A-7747-8FBD-9D73896ABCB5}" presName="rootText" presStyleLbl="node4" presStyleIdx="14" presStyleCnt="27" custScaleX="42410" custScaleY="42410">
        <dgm:presLayoutVars>
          <dgm:chPref val="3"/>
        </dgm:presLayoutVars>
      </dgm:prSet>
      <dgm:spPr/>
    </dgm:pt>
    <dgm:pt modelId="{3832D45D-DB37-1148-B036-23E43D70FAB9}" type="pres">
      <dgm:prSet presAssocID="{638BAE43-620A-7747-8FBD-9D73896ABCB5}" presName="rootConnector" presStyleLbl="node4" presStyleIdx="14" presStyleCnt="27"/>
      <dgm:spPr/>
    </dgm:pt>
    <dgm:pt modelId="{8D610F13-8147-D540-8641-D63B12DC76AB}" type="pres">
      <dgm:prSet presAssocID="{638BAE43-620A-7747-8FBD-9D73896ABCB5}" presName="hierChild4" presStyleCnt="0"/>
      <dgm:spPr/>
    </dgm:pt>
    <dgm:pt modelId="{D23E47CC-A5EE-F948-8880-CFFF24E7AC9E}" type="pres">
      <dgm:prSet presAssocID="{D110CFEF-4088-4C4C-80F2-7EEBFBC07377}" presName="Name37" presStyleLbl="parChTrans1D4" presStyleIdx="15" presStyleCnt="27"/>
      <dgm:spPr/>
    </dgm:pt>
    <dgm:pt modelId="{BEF68C01-C720-C542-9C11-4E7C623AECDD}" type="pres">
      <dgm:prSet presAssocID="{595A0173-3871-944E-B44C-FA1ABFEA68BA}" presName="hierRoot2" presStyleCnt="0">
        <dgm:presLayoutVars>
          <dgm:hierBranch val="init"/>
        </dgm:presLayoutVars>
      </dgm:prSet>
      <dgm:spPr/>
    </dgm:pt>
    <dgm:pt modelId="{FA8ACBBE-4B30-F44B-BB9F-F3B2854065A1}" type="pres">
      <dgm:prSet presAssocID="{595A0173-3871-944E-B44C-FA1ABFEA68BA}" presName="rootComposite" presStyleCnt="0"/>
      <dgm:spPr/>
    </dgm:pt>
    <dgm:pt modelId="{CF18EE0F-8B4F-3040-8C53-104971FF52D5}" type="pres">
      <dgm:prSet presAssocID="{595A0173-3871-944E-B44C-FA1ABFEA68BA}" presName="rootText" presStyleLbl="node4" presStyleIdx="15" presStyleCnt="27" custScaleX="42410" custScaleY="42410">
        <dgm:presLayoutVars>
          <dgm:chPref val="3"/>
        </dgm:presLayoutVars>
      </dgm:prSet>
      <dgm:spPr/>
    </dgm:pt>
    <dgm:pt modelId="{52F80B04-EDDE-214A-ABF0-5A56AEB77239}" type="pres">
      <dgm:prSet presAssocID="{595A0173-3871-944E-B44C-FA1ABFEA68BA}" presName="rootConnector" presStyleLbl="node4" presStyleIdx="15" presStyleCnt="27"/>
      <dgm:spPr/>
    </dgm:pt>
    <dgm:pt modelId="{E95F320B-1E61-704A-99CB-9AB07CF90CA3}" type="pres">
      <dgm:prSet presAssocID="{595A0173-3871-944E-B44C-FA1ABFEA68BA}" presName="hierChild4" presStyleCnt="0"/>
      <dgm:spPr/>
    </dgm:pt>
    <dgm:pt modelId="{29D1D038-5942-EF4A-9EC1-209BC06046FA}" type="pres">
      <dgm:prSet presAssocID="{595A0173-3871-944E-B44C-FA1ABFEA68BA}" presName="hierChild5" presStyleCnt="0"/>
      <dgm:spPr/>
    </dgm:pt>
    <dgm:pt modelId="{E601CC27-F6DE-BC4A-A64D-05AC25E674EE}" type="pres">
      <dgm:prSet presAssocID="{638BAE43-620A-7747-8FBD-9D73896ABCB5}" presName="hierChild5" presStyleCnt="0"/>
      <dgm:spPr/>
    </dgm:pt>
    <dgm:pt modelId="{CC605F13-B5D5-9544-9A25-BE690F0D5A45}" type="pres">
      <dgm:prSet presAssocID="{EAE7E5D5-47A6-8846-8E94-8E8672A22958}" presName="Name37" presStyleLbl="parChTrans1D4" presStyleIdx="16" presStyleCnt="27"/>
      <dgm:spPr/>
    </dgm:pt>
    <dgm:pt modelId="{648552D3-2CB1-FA49-B989-E1DF6339234B}" type="pres">
      <dgm:prSet presAssocID="{EAF231BF-BFB7-074D-A0F8-24B218D05974}" presName="hierRoot2" presStyleCnt="0">
        <dgm:presLayoutVars>
          <dgm:hierBranch val="init"/>
        </dgm:presLayoutVars>
      </dgm:prSet>
      <dgm:spPr/>
    </dgm:pt>
    <dgm:pt modelId="{B700E79E-EA1C-7247-91DA-DFCBCF288465}" type="pres">
      <dgm:prSet presAssocID="{EAF231BF-BFB7-074D-A0F8-24B218D05974}" presName="rootComposite" presStyleCnt="0"/>
      <dgm:spPr/>
    </dgm:pt>
    <dgm:pt modelId="{FB947D21-4E55-0B44-A801-F18721C3FD53}" type="pres">
      <dgm:prSet presAssocID="{EAF231BF-BFB7-074D-A0F8-24B218D05974}" presName="rootText" presStyleLbl="node4" presStyleIdx="16" presStyleCnt="27" custScaleX="42410" custScaleY="42410">
        <dgm:presLayoutVars>
          <dgm:chPref val="3"/>
        </dgm:presLayoutVars>
      </dgm:prSet>
      <dgm:spPr/>
    </dgm:pt>
    <dgm:pt modelId="{783D4B6E-F8CB-6749-97E2-36BDB29E8CD4}" type="pres">
      <dgm:prSet presAssocID="{EAF231BF-BFB7-074D-A0F8-24B218D05974}" presName="rootConnector" presStyleLbl="node4" presStyleIdx="16" presStyleCnt="27"/>
      <dgm:spPr/>
    </dgm:pt>
    <dgm:pt modelId="{474C421D-B947-ED4D-9558-33231885E985}" type="pres">
      <dgm:prSet presAssocID="{EAF231BF-BFB7-074D-A0F8-24B218D05974}" presName="hierChild4" presStyleCnt="0"/>
      <dgm:spPr/>
    </dgm:pt>
    <dgm:pt modelId="{149B4684-C5ED-FE49-94BF-0A5662830205}" type="pres">
      <dgm:prSet presAssocID="{68DBF779-F401-9944-A3B8-8A6CF980714F}" presName="Name37" presStyleLbl="parChTrans1D4" presStyleIdx="17" presStyleCnt="27"/>
      <dgm:spPr/>
    </dgm:pt>
    <dgm:pt modelId="{F495F5A8-4BD4-444A-AAD4-CBA73520F110}" type="pres">
      <dgm:prSet presAssocID="{AAE70C8E-A88D-854F-A910-D5DECA15897F}" presName="hierRoot2" presStyleCnt="0">
        <dgm:presLayoutVars>
          <dgm:hierBranch val="init"/>
        </dgm:presLayoutVars>
      </dgm:prSet>
      <dgm:spPr/>
    </dgm:pt>
    <dgm:pt modelId="{D0A277F5-FC98-124A-B52C-13BF31940834}" type="pres">
      <dgm:prSet presAssocID="{AAE70C8E-A88D-854F-A910-D5DECA15897F}" presName="rootComposite" presStyleCnt="0"/>
      <dgm:spPr/>
    </dgm:pt>
    <dgm:pt modelId="{E90D9B7B-1EF3-6F40-8E1F-E091CD104514}" type="pres">
      <dgm:prSet presAssocID="{AAE70C8E-A88D-854F-A910-D5DECA15897F}" presName="rootText" presStyleLbl="node4" presStyleIdx="17" presStyleCnt="27" custScaleX="42410" custScaleY="42410">
        <dgm:presLayoutVars>
          <dgm:chPref val="3"/>
        </dgm:presLayoutVars>
      </dgm:prSet>
      <dgm:spPr/>
    </dgm:pt>
    <dgm:pt modelId="{AFDBC84F-C353-B140-B8B9-0569F4B65D5D}" type="pres">
      <dgm:prSet presAssocID="{AAE70C8E-A88D-854F-A910-D5DECA15897F}" presName="rootConnector" presStyleLbl="node4" presStyleIdx="17" presStyleCnt="27"/>
      <dgm:spPr/>
    </dgm:pt>
    <dgm:pt modelId="{902C0DCE-EBE7-D44A-B176-C828E0C3BC2D}" type="pres">
      <dgm:prSet presAssocID="{AAE70C8E-A88D-854F-A910-D5DECA15897F}" presName="hierChild4" presStyleCnt="0"/>
      <dgm:spPr/>
    </dgm:pt>
    <dgm:pt modelId="{0CD96602-0C71-DB4A-B47E-C6D9E00A82EE}" type="pres">
      <dgm:prSet presAssocID="{AAE70C8E-A88D-854F-A910-D5DECA15897F}" presName="hierChild5" presStyleCnt="0"/>
      <dgm:spPr/>
    </dgm:pt>
    <dgm:pt modelId="{A52EAB87-5FB2-1C45-9014-546BD2BECA28}" type="pres">
      <dgm:prSet presAssocID="{D2D100A0-3990-864A-B037-7E7D42FBFE4E}" presName="Name37" presStyleLbl="parChTrans1D4" presStyleIdx="18" presStyleCnt="27"/>
      <dgm:spPr/>
    </dgm:pt>
    <dgm:pt modelId="{4B516DD2-830B-E04C-8CA7-34E7E785B620}" type="pres">
      <dgm:prSet presAssocID="{06BDB43A-F305-5842-8D52-DBC8E05012E0}" presName="hierRoot2" presStyleCnt="0">
        <dgm:presLayoutVars>
          <dgm:hierBranch val="init"/>
        </dgm:presLayoutVars>
      </dgm:prSet>
      <dgm:spPr/>
    </dgm:pt>
    <dgm:pt modelId="{90633D31-EAB0-7848-8084-2B257D632A55}" type="pres">
      <dgm:prSet presAssocID="{06BDB43A-F305-5842-8D52-DBC8E05012E0}" presName="rootComposite" presStyleCnt="0"/>
      <dgm:spPr/>
    </dgm:pt>
    <dgm:pt modelId="{F08A0C11-0F7B-694E-8B21-40EDB6952421}" type="pres">
      <dgm:prSet presAssocID="{06BDB43A-F305-5842-8D52-DBC8E05012E0}" presName="rootText" presStyleLbl="node4" presStyleIdx="18" presStyleCnt="27" custScaleX="42410" custScaleY="42410">
        <dgm:presLayoutVars>
          <dgm:chPref val="3"/>
        </dgm:presLayoutVars>
      </dgm:prSet>
      <dgm:spPr/>
    </dgm:pt>
    <dgm:pt modelId="{0901915A-E5CC-8D42-B524-65DF99BDA5EE}" type="pres">
      <dgm:prSet presAssocID="{06BDB43A-F305-5842-8D52-DBC8E05012E0}" presName="rootConnector" presStyleLbl="node4" presStyleIdx="18" presStyleCnt="27"/>
      <dgm:spPr/>
    </dgm:pt>
    <dgm:pt modelId="{2B7FD071-1DBA-F040-A869-F87F67CE59D5}" type="pres">
      <dgm:prSet presAssocID="{06BDB43A-F305-5842-8D52-DBC8E05012E0}" presName="hierChild4" presStyleCnt="0"/>
      <dgm:spPr/>
    </dgm:pt>
    <dgm:pt modelId="{CC8B5CF2-DF79-0A4F-AB4F-0C89842819EC}" type="pres">
      <dgm:prSet presAssocID="{06BDB43A-F305-5842-8D52-DBC8E05012E0}" presName="hierChild5" presStyleCnt="0"/>
      <dgm:spPr/>
    </dgm:pt>
    <dgm:pt modelId="{58A313D8-009C-6844-A5EF-CC58C7E16C58}" type="pres">
      <dgm:prSet presAssocID="{EAF231BF-BFB7-074D-A0F8-24B218D05974}" presName="hierChild5" presStyleCnt="0"/>
      <dgm:spPr/>
    </dgm:pt>
    <dgm:pt modelId="{74FD5095-3F24-3140-9540-60C0AEE54EED}" type="pres">
      <dgm:prSet presAssocID="{A236E4E0-E1E1-2A41-AD4E-40E673860DF1}" presName="hierChild5" presStyleCnt="0"/>
      <dgm:spPr/>
    </dgm:pt>
    <dgm:pt modelId="{F2661431-5960-A04C-B4D4-0F7DAB825050}" type="pres">
      <dgm:prSet presAssocID="{E65FE2C4-2E2B-744A-AF3F-20D57D8B95E3}" presName="Name37" presStyleLbl="parChTrans1D3" presStyleIdx="3" presStyleCnt="6"/>
      <dgm:spPr/>
    </dgm:pt>
    <dgm:pt modelId="{FFD42188-3757-CE4E-AB03-EC9CAE4B5CBD}" type="pres">
      <dgm:prSet presAssocID="{0E09952B-A0F3-0B42-9740-049C90671B11}" presName="hierRoot2" presStyleCnt="0">
        <dgm:presLayoutVars>
          <dgm:hierBranch val="init"/>
        </dgm:presLayoutVars>
      </dgm:prSet>
      <dgm:spPr/>
    </dgm:pt>
    <dgm:pt modelId="{D448D36E-EF7D-A24F-9ABA-EB3916C4E153}" type="pres">
      <dgm:prSet presAssocID="{0E09952B-A0F3-0B42-9740-049C90671B11}" presName="rootComposite" presStyleCnt="0"/>
      <dgm:spPr/>
    </dgm:pt>
    <dgm:pt modelId="{345AA3B8-B47F-444A-A940-F70DFEF5A10F}" type="pres">
      <dgm:prSet presAssocID="{0E09952B-A0F3-0B42-9740-049C90671B11}" presName="rootText" presStyleLbl="node3" presStyleIdx="3" presStyleCnt="6" custScaleX="42410" custScaleY="42410">
        <dgm:presLayoutVars>
          <dgm:chPref val="3"/>
        </dgm:presLayoutVars>
      </dgm:prSet>
      <dgm:spPr/>
    </dgm:pt>
    <dgm:pt modelId="{1764DBA0-169D-BB44-A24E-08561337AE86}" type="pres">
      <dgm:prSet presAssocID="{0E09952B-A0F3-0B42-9740-049C90671B11}" presName="rootConnector" presStyleLbl="node3" presStyleIdx="3" presStyleCnt="6"/>
      <dgm:spPr/>
    </dgm:pt>
    <dgm:pt modelId="{CB46C5CF-E60E-BB45-AF2B-3655018E1A0A}" type="pres">
      <dgm:prSet presAssocID="{0E09952B-A0F3-0B42-9740-049C90671B11}" presName="hierChild4" presStyleCnt="0"/>
      <dgm:spPr/>
    </dgm:pt>
    <dgm:pt modelId="{90EBE6C6-56E1-EC46-8B4D-9B0717D0236B}" type="pres">
      <dgm:prSet presAssocID="{A1C89D7D-E125-2B4E-A5B4-840380B4A0B9}" presName="Name37" presStyleLbl="parChTrans1D4" presStyleIdx="19" presStyleCnt="27"/>
      <dgm:spPr/>
    </dgm:pt>
    <dgm:pt modelId="{DBEF2C10-F3EC-DC47-95C0-6B1980CD5DA2}" type="pres">
      <dgm:prSet presAssocID="{1658A53B-F65A-FA48-B572-E79399EFB3F6}" presName="hierRoot2" presStyleCnt="0">
        <dgm:presLayoutVars>
          <dgm:hierBranch val="init"/>
        </dgm:presLayoutVars>
      </dgm:prSet>
      <dgm:spPr/>
    </dgm:pt>
    <dgm:pt modelId="{7B82708A-120D-B141-BAF2-5C968EB610E8}" type="pres">
      <dgm:prSet presAssocID="{1658A53B-F65A-FA48-B572-E79399EFB3F6}" presName="rootComposite" presStyleCnt="0"/>
      <dgm:spPr/>
    </dgm:pt>
    <dgm:pt modelId="{FF40466A-6E8B-8547-BD2C-43CBEC97C305}" type="pres">
      <dgm:prSet presAssocID="{1658A53B-F65A-FA48-B572-E79399EFB3F6}" presName="rootText" presStyleLbl="node4" presStyleIdx="19" presStyleCnt="27" custScaleX="42410" custScaleY="42410">
        <dgm:presLayoutVars>
          <dgm:chPref val="3"/>
        </dgm:presLayoutVars>
      </dgm:prSet>
      <dgm:spPr/>
    </dgm:pt>
    <dgm:pt modelId="{030FA365-844C-D243-8895-FB09F6A5BDB9}" type="pres">
      <dgm:prSet presAssocID="{1658A53B-F65A-FA48-B572-E79399EFB3F6}" presName="rootConnector" presStyleLbl="node4" presStyleIdx="19" presStyleCnt="27"/>
      <dgm:spPr/>
    </dgm:pt>
    <dgm:pt modelId="{6C07A270-A66A-A949-807E-CC7163E9B87D}" type="pres">
      <dgm:prSet presAssocID="{1658A53B-F65A-FA48-B572-E79399EFB3F6}" presName="hierChild4" presStyleCnt="0"/>
      <dgm:spPr/>
    </dgm:pt>
    <dgm:pt modelId="{8AB632EB-4CCD-D347-89C5-58A4DE48CB70}" type="pres">
      <dgm:prSet presAssocID="{1658A53B-F65A-FA48-B572-E79399EFB3F6}" presName="hierChild5" presStyleCnt="0"/>
      <dgm:spPr/>
    </dgm:pt>
    <dgm:pt modelId="{A8078578-63D8-8E42-A1B5-5B634301C619}" type="pres">
      <dgm:prSet presAssocID="{804EEC47-2979-F64A-9958-7C1AD5C92C20}" presName="Name37" presStyleLbl="parChTrans1D4" presStyleIdx="20" presStyleCnt="27"/>
      <dgm:spPr/>
    </dgm:pt>
    <dgm:pt modelId="{062DA0C9-385A-1647-80EA-79304823CE7A}" type="pres">
      <dgm:prSet presAssocID="{EC921F13-96DB-0242-BADC-079B62C75240}" presName="hierRoot2" presStyleCnt="0">
        <dgm:presLayoutVars>
          <dgm:hierBranch val="init"/>
        </dgm:presLayoutVars>
      </dgm:prSet>
      <dgm:spPr/>
    </dgm:pt>
    <dgm:pt modelId="{49A8F20C-8364-0446-88E4-68F662E11B26}" type="pres">
      <dgm:prSet presAssocID="{EC921F13-96DB-0242-BADC-079B62C75240}" presName="rootComposite" presStyleCnt="0"/>
      <dgm:spPr/>
    </dgm:pt>
    <dgm:pt modelId="{56A903A1-F1AA-CF40-B49F-A9E87DA8F8EB}" type="pres">
      <dgm:prSet presAssocID="{EC921F13-96DB-0242-BADC-079B62C75240}" presName="rootText" presStyleLbl="node4" presStyleIdx="20" presStyleCnt="27" custScaleX="42410" custScaleY="42410">
        <dgm:presLayoutVars>
          <dgm:chPref val="3"/>
        </dgm:presLayoutVars>
      </dgm:prSet>
      <dgm:spPr/>
    </dgm:pt>
    <dgm:pt modelId="{94301322-C539-3940-8142-FC4E4A415A0C}" type="pres">
      <dgm:prSet presAssocID="{EC921F13-96DB-0242-BADC-079B62C75240}" presName="rootConnector" presStyleLbl="node4" presStyleIdx="20" presStyleCnt="27"/>
      <dgm:spPr/>
    </dgm:pt>
    <dgm:pt modelId="{D97D96C7-C539-C54E-AD8C-E256C2B400AB}" type="pres">
      <dgm:prSet presAssocID="{EC921F13-96DB-0242-BADC-079B62C75240}" presName="hierChild4" presStyleCnt="0"/>
      <dgm:spPr/>
    </dgm:pt>
    <dgm:pt modelId="{F1D443B3-90BB-084F-8656-B6157131B946}" type="pres">
      <dgm:prSet presAssocID="{C61F939F-568E-C544-B49E-FD352B4C9E11}" presName="Name37" presStyleLbl="parChTrans1D4" presStyleIdx="21" presStyleCnt="27"/>
      <dgm:spPr/>
    </dgm:pt>
    <dgm:pt modelId="{F02112B1-97AE-844D-AED1-127DCF7775C4}" type="pres">
      <dgm:prSet presAssocID="{A8B44EB4-C825-8745-96D3-C3257957C7A1}" presName="hierRoot2" presStyleCnt="0">
        <dgm:presLayoutVars>
          <dgm:hierBranch val="init"/>
        </dgm:presLayoutVars>
      </dgm:prSet>
      <dgm:spPr/>
    </dgm:pt>
    <dgm:pt modelId="{4D62BC48-F717-7742-8D43-FDDEEFDA269E}" type="pres">
      <dgm:prSet presAssocID="{A8B44EB4-C825-8745-96D3-C3257957C7A1}" presName="rootComposite" presStyleCnt="0"/>
      <dgm:spPr/>
    </dgm:pt>
    <dgm:pt modelId="{CD042687-DA57-F54F-8E80-AFECA52CA1F8}" type="pres">
      <dgm:prSet presAssocID="{A8B44EB4-C825-8745-96D3-C3257957C7A1}" presName="rootText" presStyleLbl="node4" presStyleIdx="21" presStyleCnt="27" custScaleX="42410" custScaleY="54874">
        <dgm:presLayoutVars>
          <dgm:chPref val="3"/>
        </dgm:presLayoutVars>
      </dgm:prSet>
      <dgm:spPr/>
    </dgm:pt>
    <dgm:pt modelId="{056D061C-8156-7641-9A25-1C7BE8E78F25}" type="pres">
      <dgm:prSet presAssocID="{A8B44EB4-C825-8745-96D3-C3257957C7A1}" presName="rootConnector" presStyleLbl="node4" presStyleIdx="21" presStyleCnt="27"/>
      <dgm:spPr/>
    </dgm:pt>
    <dgm:pt modelId="{0F2573EF-9B9C-CD44-A051-C0B5A1234637}" type="pres">
      <dgm:prSet presAssocID="{A8B44EB4-C825-8745-96D3-C3257957C7A1}" presName="hierChild4" presStyleCnt="0"/>
      <dgm:spPr/>
    </dgm:pt>
    <dgm:pt modelId="{D0A21EF4-31CD-6743-9113-57B08864F39F}" type="pres">
      <dgm:prSet presAssocID="{A8B44EB4-C825-8745-96D3-C3257957C7A1}" presName="hierChild5" presStyleCnt="0"/>
      <dgm:spPr/>
    </dgm:pt>
    <dgm:pt modelId="{5218E263-C856-9347-ABB7-1E1A52648024}" type="pres">
      <dgm:prSet presAssocID="{EC921F13-96DB-0242-BADC-079B62C75240}" presName="hierChild5" presStyleCnt="0"/>
      <dgm:spPr/>
    </dgm:pt>
    <dgm:pt modelId="{EB201E75-EC4A-CE4A-B6C2-FC3A0E6F3615}" type="pres">
      <dgm:prSet presAssocID="{0E09952B-A0F3-0B42-9740-049C90671B11}" presName="hierChild5" presStyleCnt="0"/>
      <dgm:spPr/>
    </dgm:pt>
    <dgm:pt modelId="{A8BA8ABF-C7D9-C149-845B-353671F1D12E}" type="pres">
      <dgm:prSet presAssocID="{38FEED08-5C89-0C4A-BA7D-F2E908CFD7AA}" presName="hierChild5" presStyleCnt="0"/>
      <dgm:spPr/>
    </dgm:pt>
    <dgm:pt modelId="{065FC98F-F74E-C947-A1BE-C82655BC9465}" type="pres">
      <dgm:prSet presAssocID="{321D0127-73A7-2B48-A0DF-C94BD3FD4635}" presName="Name37" presStyleLbl="parChTrans1D2" presStyleIdx="1" presStyleCnt="2"/>
      <dgm:spPr/>
    </dgm:pt>
    <dgm:pt modelId="{96FD5936-E74D-2A44-90A1-09E56751AF57}" type="pres">
      <dgm:prSet presAssocID="{F8C9735A-48E2-C243-A87C-B8B783CCAC72}" presName="hierRoot2" presStyleCnt="0">
        <dgm:presLayoutVars>
          <dgm:hierBranch val="init"/>
        </dgm:presLayoutVars>
      </dgm:prSet>
      <dgm:spPr/>
    </dgm:pt>
    <dgm:pt modelId="{64A5737E-5F61-EF45-8486-3EEBA29D62D2}" type="pres">
      <dgm:prSet presAssocID="{F8C9735A-48E2-C243-A87C-B8B783CCAC72}" presName="rootComposite" presStyleCnt="0"/>
      <dgm:spPr/>
    </dgm:pt>
    <dgm:pt modelId="{991FE648-18B3-CA47-879B-00FA28D42587}" type="pres">
      <dgm:prSet presAssocID="{F8C9735A-48E2-C243-A87C-B8B783CCAC72}" presName="rootText" presStyleLbl="node2" presStyleIdx="1" presStyleCnt="2" custScaleX="42410" custScaleY="42410">
        <dgm:presLayoutVars>
          <dgm:chPref val="3"/>
        </dgm:presLayoutVars>
      </dgm:prSet>
      <dgm:spPr/>
    </dgm:pt>
    <dgm:pt modelId="{45D6CD41-642B-6F4C-9D12-24090E8CB577}" type="pres">
      <dgm:prSet presAssocID="{F8C9735A-48E2-C243-A87C-B8B783CCAC72}" presName="rootConnector" presStyleLbl="node2" presStyleIdx="1" presStyleCnt="2"/>
      <dgm:spPr/>
    </dgm:pt>
    <dgm:pt modelId="{AA4E64CB-F8D5-DD47-AAA8-C9BF62D8F38B}" type="pres">
      <dgm:prSet presAssocID="{F8C9735A-48E2-C243-A87C-B8B783CCAC72}" presName="hierChild4" presStyleCnt="0"/>
      <dgm:spPr/>
    </dgm:pt>
    <dgm:pt modelId="{1A849377-CE5D-204B-83CD-6D7C076BDF2D}" type="pres">
      <dgm:prSet presAssocID="{260347B6-DBA3-1B46-9532-AE311EDFA67E}" presName="Name37" presStyleLbl="parChTrans1D3" presStyleIdx="4" presStyleCnt="6"/>
      <dgm:spPr/>
    </dgm:pt>
    <dgm:pt modelId="{DFF852C3-F178-8242-A6BC-7F7196683BCA}" type="pres">
      <dgm:prSet presAssocID="{43E42FE6-0D6D-0347-BCA0-AE2AD94D954E}" presName="hierRoot2" presStyleCnt="0">
        <dgm:presLayoutVars>
          <dgm:hierBranch val="init"/>
        </dgm:presLayoutVars>
      </dgm:prSet>
      <dgm:spPr/>
    </dgm:pt>
    <dgm:pt modelId="{748AD17C-A6E9-D243-B01B-93757E215AFB}" type="pres">
      <dgm:prSet presAssocID="{43E42FE6-0D6D-0347-BCA0-AE2AD94D954E}" presName="rootComposite" presStyleCnt="0"/>
      <dgm:spPr/>
    </dgm:pt>
    <dgm:pt modelId="{10EAFE1A-F20E-1948-AC06-B7418373F20F}" type="pres">
      <dgm:prSet presAssocID="{43E42FE6-0D6D-0347-BCA0-AE2AD94D954E}" presName="rootText" presStyleLbl="node3" presStyleIdx="4" presStyleCnt="6" custScaleX="42410" custScaleY="42410">
        <dgm:presLayoutVars>
          <dgm:chPref val="3"/>
        </dgm:presLayoutVars>
      </dgm:prSet>
      <dgm:spPr/>
    </dgm:pt>
    <dgm:pt modelId="{0B428803-72EA-AA44-A433-F4D85903F708}" type="pres">
      <dgm:prSet presAssocID="{43E42FE6-0D6D-0347-BCA0-AE2AD94D954E}" presName="rootConnector" presStyleLbl="node3" presStyleIdx="4" presStyleCnt="6"/>
      <dgm:spPr/>
    </dgm:pt>
    <dgm:pt modelId="{393C4384-6C4A-0F43-9305-75AED426978B}" type="pres">
      <dgm:prSet presAssocID="{43E42FE6-0D6D-0347-BCA0-AE2AD94D954E}" presName="hierChild4" presStyleCnt="0"/>
      <dgm:spPr/>
    </dgm:pt>
    <dgm:pt modelId="{00BC3099-25DA-2645-A522-C054FFA0A228}" type="pres">
      <dgm:prSet presAssocID="{B36FE236-E187-DB45-B486-B6D1010E46B3}" presName="Name37" presStyleLbl="parChTrans1D4" presStyleIdx="22" presStyleCnt="27"/>
      <dgm:spPr/>
    </dgm:pt>
    <dgm:pt modelId="{0A87606F-49FE-D047-8D3F-099707F4C0A5}" type="pres">
      <dgm:prSet presAssocID="{D92ACB9D-73B2-EE44-BF8C-B151B30B9F13}" presName="hierRoot2" presStyleCnt="0">
        <dgm:presLayoutVars>
          <dgm:hierBranch val="init"/>
        </dgm:presLayoutVars>
      </dgm:prSet>
      <dgm:spPr/>
    </dgm:pt>
    <dgm:pt modelId="{03B34B90-674C-8049-929B-5B00018968F0}" type="pres">
      <dgm:prSet presAssocID="{D92ACB9D-73B2-EE44-BF8C-B151B30B9F13}" presName="rootComposite" presStyleCnt="0"/>
      <dgm:spPr/>
    </dgm:pt>
    <dgm:pt modelId="{7199E077-AC1A-8545-9ED2-8354D9723C24}" type="pres">
      <dgm:prSet presAssocID="{D92ACB9D-73B2-EE44-BF8C-B151B30B9F13}" presName="rootText" presStyleLbl="node4" presStyleIdx="22" presStyleCnt="27" custScaleX="42410" custScaleY="42410">
        <dgm:presLayoutVars>
          <dgm:chPref val="3"/>
        </dgm:presLayoutVars>
      </dgm:prSet>
      <dgm:spPr/>
    </dgm:pt>
    <dgm:pt modelId="{036DB5B6-5D3B-3948-A30D-FEBA0FC4DA24}" type="pres">
      <dgm:prSet presAssocID="{D92ACB9D-73B2-EE44-BF8C-B151B30B9F13}" presName="rootConnector" presStyleLbl="node4" presStyleIdx="22" presStyleCnt="27"/>
      <dgm:spPr/>
    </dgm:pt>
    <dgm:pt modelId="{E818DCAF-64F5-BD42-BF03-265A63FC25D4}" type="pres">
      <dgm:prSet presAssocID="{D92ACB9D-73B2-EE44-BF8C-B151B30B9F13}" presName="hierChild4" presStyleCnt="0"/>
      <dgm:spPr/>
    </dgm:pt>
    <dgm:pt modelId="{38576AA1-45CB-FF43-A190-73280D5D74C8}" type="pres">
      <dgm:prSet presAssocID="{D92ACB9D-73B2-EE44-BF8C-B151B30B9F13}" presName="hierChild5" presStyleCnt="0"/>
      <dgm:spPr/>
    </dgm:pt>
    <dgm:pt modelId="{C730CECF-4560-F844-9D9D-014D32E6242A}" type="pres">
      <dgm:prSet presAssocID="{01ABE8FC-7EA1-F64A-8993-D2C69D8D7A54}" presName="Name37" presStyleLbl="parChTrans1D4" presStyleIdx="23" presStyleCnt="27"/>
      <dgm:spPr/>
    </dgm:pt>
    <dgm:pt modelId="{2F0B049A-02A1-104E-A205-ADD3377FBEBC}" type="pres">
      <dgm:prSet presAssocID="{87852EDD-86FE-F748-A547-B1134A23CF0A}" presName="hierRoot2" presStyleCnt="0">
        <dgm:presLayoutVars>
          <dgm:hierBranch val="init"/>
        </dgm:presLayoutVars>
      </dgm:prSet>
      <dgm:spPr/>
    </dgm:pt>
    <dgm:pt modelId="{7D66911C-85D6-5B41-9E3B-2FC4EFACFE8E}" type="pres">
      <dgm:prSet presAssocID="{87852EDD-86FE-F748-A547-B1134A23CF0A}" presName="rootComposite" presStyleCnt="0"/>
      <dgm:spPr/>
    </dgm:pt>
    <dgm:pt modelId="{BA8C8DF5-359B-5542-B7B6-50874683E671}" type="pres">
      <dgm:prSet presAssocID="{87852EDD-86FE-F748-A547-B1134A23CF0A}" presName="rootText" presStyleLbl="node4" presStyleIdx="23" presStyleCnt="27" custScaleX="42410" custScaleY="42410">
        <dgm:presLayoutVars>
          <dgm:chPref val="3"/>
        </dgm:presLayoutVars>
      </dgm:prSet>
      <dgm:spPr/>
    </dgm:pt>
    <dgm:pt modelId="{C091BD59-0007-A946-A1A7-BB2574933C2B}" type="pres">
      <dgm:prSet presAssocID="{87852EDD-86FE-F748-A547-B1134A23CF0A}" presName="rootConnector" presStyleLbl="node4" presStyleIdx="23" presStyleCnt="27"/>
      <dgm:spPr/>
    </dgm:pt>
    <dgm:pt modelId="{B312C2C9-3A80-2449-93B0-AC9692F79F47}" type="pres">
      <dgm:prSet presAssocID="{87852EDD-86FE-F748-A547-B1134A23CF0A}" presName="hierChild4" presStyleCnt="0"/>
      <dgm:spPr/>
    </dgm:pt>
    <dgm:pt modelId="{C104F129-B3FD-CD46-ABA4-64852972AA2A}" type="pres">
      <dgm:prSet presAssocID="{87852EDD-86FE-F748-A547-B1134A23CF0A}" presName="hierChild5" presStyleCnt="0"/>
      <dgm:spPr/>
    </dgm:pt>
    <dgm:pt modelId="{0B2D7BBA-CFB3-5144-9BD8-ABB00E9271C3}" type="pres">
      <dgm:prSet presAssocID="{B46E343F-58BA-5341-BD8D-879143A4D74E}" presName="Name37" presStyleLbl="parChTrans1D4" presStyleIdx="24" presStyleCnt="27"/>
      <dgm:spPr/>
    </dgm:pt>
    <dgm:pt modelId="{76B3268A-1C5D-8243-9B37-7A5D55BEFFE1}" type="pres">
      <dgm:prSet presAssocID="{582781D9-CF2B-4E4D-9AC9-4A6199EE0E97}" presName="hierRoot2" presStyleCnt="0">
        <dgm:presLayoutVars>
          <dgm:hierBranch val="init"/>
        </dgm:presLayoutVars>
      </dgm:prSet>
      <dgm:spPr/>
    </dgm:pt>
    <dgm:pt modelId="{E9FCB9CD-2553-E347-95DB-AFEE097055F3}" type="pres">
      <dgm:prSet presAssocID="{582781D9-CF2B-4E4D-9AC9-4A6199EE0E97}" presName="rootComposite" presStyleCnt="0"/>
      <dgm:spPr/>
    </dgm:pt>
    <dgm:pt modelId="{F1887574-4C1B-D84A-8988-A2E43D4CFD43}" type="pres">
      <dgm:prSet presAssocID="{582781D9-CF2B-4E4D-9AC9-4A6199EE0E97}" presName="rootText" presStyleLbl="node4" presStyleIdx="24" presStyleCnt="27" custScaleX="42410" custScaleY="42410">
        <dgm:presLayoutVars>
          <dgm:chPref val="3"/>
        </dgm:presLayoutVars>
      </dgm:prSet>
      <dgm:spPr/>
    </dgm:pt>
    <dgm:pt modelId="{6C62C935-84E7-F147-B909-F67D82AAD954}" type="pres">
      <dgm:prSet presAssocID="{582781D9-CF2B-4E4D-9AC9-4A6199EE0E97}" presName="rootConnector" presStyleLbl="node4" presStyleIdx="24" presStyleCnt="27"/>
      <dgm:spPr/>
    </dgm:pt>
    <dgm:pt modelId="{F92B66D8-5FAA-A54E-A19C-03F2EA5DA3DC}" type="pres">
      <dgm:prSet presAssocID="{582781D9-CF2B-4E4D-9AC9-4A6199EE0E97}" presName="hierChild4" presStyleCnt="0"/>
      <dgm:spPr/>
    </dgm:pt>
    <dgm:pt modelId="{8A4D0733-AB92-DA4C-831A-1E55AEC7E9FC}" type="pres">
      <dgm:prSet presAssocID="{582781D9-CF2B-4E4D-9AC9-4A6199EE0E97}" presName="hierChild5" presStyleCnt="0"/>
      <dgm:spPr/>
    </dgm:pt>
    <dgm:pt modelId="{1D0BC77A-4853-7343-A503-5E2AFD9BCDC7}" type="pres">
      <dgm:prSet presAssocID="{43E42FE6-0D6D-0347-BCA0-AE2AD94D954E}" presName="hierChild5" presStyleCnt="0"/>
      <dgm:spPr/>
    </dgm:pt>
    <dgm:pt modelId="{931075F3-1828-A145-9609-D7D00B0B09DE}" type="pres">
      <dgm:prSet presAssocID="{A57E2740-E992-1A44-88B9-B92AA1BAFF17}" presName="Name37" presStyleLbl="parChTrans1D3" presStyleIdx="5" presStyleCnt="6"/>
      <dgm:spPr/>
    </dgm:pt>
    <dgm:pt modelId="{D01CE2FD-21A8-8146-9963-734DB837FC13}" type="pres">
      <dgm:prSet presAssocID="{081B8A53-A2CB-B04D-9CCE-9806F84FFE5F}" presName="hierRoot2" presStyleCnt="0">
        <dgm:presLayoutVars>
          <dgm:hierBranch val="init"/>
        </dgm:presLayoutVars>
      </dgm:prSet>
      <dgm:spPr/>
    </dgm:pt>
    <dgm:pt modelId="{79B16F84-FA15-F94A-8837-1B9CAD96B5AB}" type="pres">
      <dgm:prSet presAssocID="{081B8A53-A2CB-B04D-9CCE-9806F84FFE5F}" presName="rootComposite" presStyleCnt="0"/>
      <dgm:spPr/>
    </dgm:pt>
    <dgm:pt modelId="{EB9D0E13-DD01-A841-900E-7365661DD739}" type="pres">
      <dgm:prSet presAssocID="{081B8A53-A2CB-B04D-9CCE-9806F84FFE5F}" presName="rootText" presStyleLbl="node3" presStyleIdx="5" presStyleCnt="6" custScaleX="42410" custScaleY="42410">
        <dgm:presLayoutVars>
          <dgm:chPref val="3"/>
        </dgm:presLayoutVars>
      </dgm:prSet>
      <dgm:spPr/>
    </dgm:pt>
    <dgm:pt modelId="{41D83407-D36E-B843-8CA1-F152E16EB14B}" type="pres">
      <dgm:prSet presAssocID="{081B8A53-A2CB-B04D-9CCE-9806F84FFE5F}" presName="rootConnector" presStyleLbl="node3" presStyleIdx="5" presStyleCnt="6"/>
      <dgm:spPr/>
    </dgm:pt>
    <dgm:pt modelId="{FCFD00E0-62CD-634B-AB72-16DB3CF9F248}" type="pres">
      <dgm:prSet presAssocID="{081B8A53-A2CB-B04D-9CCE-9806F84FFE5F}" presName="hierChild4" presStyleCnt="0"/>
      <dgm:spPr/>
    </dgm:pt>
    <dgm:pt modelId="{62D64693-580A-1F47-9370-15B25792FD85}" type="pres">
      <dgm:prSet presAssocID="{FD3C966C-0D3B-C64C-B745-26FDDD6F236E}" presName="Name37" presStyleLbl="parChTrans1D4" presStyleIdx="25" presStyleCnt="27"/>
      <dgm:spPr/>
    </dgm:pt>
    <dgm:pt modelId="{571A5C41-ECD9-0F43-ACC3-B32BAB589408}" type="pres">
      <dgm:prSet presAssocID="{3C7E555E-66DB-FF4B-8239-07DCC533261D}" presName="hierRoot2" presStyleCnt="0">
        <dgm:presLayoutVars>
          <dgm:hierBranch val="init"/>
        </dgm:presLayoutVars>
      </dgm:prSet>
      <dgm:spPr/>
    </dgm:pt>
    <dgm:pt modelId="{5E3D9F98-E04F-244B-8489-4223F5FFE102}" type="pres">
      <dgm:prSet presAssocID="{3C7E555E-66DB-FF4B-8239-07DCC533261D}" presName="rootComposite" presStyleCnt="0"/>
      <dgm:spPr/>
    </dgm:pt>
    <dgm:pt modelId="{5B8E11CF-58B7-DE43-839F-CFBED66AF6A8}" type="pres">
      <dgm:prSet presAssocID="{3C7E555E-66DB-FF4B-8239-07DCC533261D}" presName="rootText" presStyleLbl="node4" presStyleIdx="25" presStyleCnt="27" custScaleX="42410" custScaleY="42410">
        <dgm:presLayoutVars>
          <dgm:chPref val="3"/>
        </dgm:presLayoutVars>
      </dgm:prSet>
      <dgm:spPr/>
    </dgm:pt>
    <dgm:pt modelId="{86504B97-06A5-F247-AE40-3CA05AFF8C05}" type="pres">
      <dgm:prSet presAssocID="{3C7E555E-66DB-FF4B-8239-07DCC533261D}" presName="rootConnector" presStyleLbl="node4" presStyleIdx="25" presStyleCnt="27"/>
      <dgm:spPr/>
    </dgm:pt>
    <dgm:pt modelId="{BEF53A3B-E7C1-BB45-8C4D-99D6E7A33104}" type="pres">
      <dgm:prSet presAssocID="{3C7E555E-66DB-FF4B-8239-07DCC533261D}" presName="hierChild4" presStyleCnt="0"/>
      <dgm:spPr/>
    </dgm:pt>
    <dgm:pt modelId="{65E78879-73AC-5543-8031-F4C1B5013359}" type="pres">
      <dgm:prSet presAssocID="{3C7E555E-66DB-FF4B-8239-07DCC533261D}" presName="hierChild5" presStyleCnt="0"/>
      <dgm:spPr/>
    </dgm:pt>
    <dgm:pt modelId="{D1AF4061-2A69-5B4E-B191-450BA8CB3C47}" type="pres">
      <dgm:prSet presAssocID="{15071775-D651-E844-A71E-CB1D9D23005D}" presName="Name37" presStyleLbl="parChTrans1D4" presStyleIdx="26" presStyleCnt="27"/>
      <dgm:spPr/>
    </dgm:pt>
    <dgm:pt modelId="{5C690ACD-5CFD-1648-AC66-210288064BFA}" type="pres">
      <dgm:prSet presAssocID="{BBBA158B-BE80-864D-AF0E-5D13D27BF511}" presName="hierRoot2" presStyleCnt="0">
        <dgm:presLayoutVars>
          <dgm:hierBranch val="init"/>
        </dgm:presLayoutVars>
      </dgm:prSet>
      <dgm:spPr/>
    </dgm:pt>
    <dgm:pt modelId="{410E291A-D31F-F840-8942-81777CE1B4D4}" type="pres">
      <dgm:prSet presAssocID="{BBBA158B-BE80-864D-AF0E-5D13D27BF511}" presName="rootComposite" presStyleCnt="0"/>
      <dgm:spPr/>
    </dgm:pt>
    <dgm:pt modelId="{16B90D7E-3619-B843-B92F-DADAACA0AA02}" type="pres">
      <dgm:prSet presAssocID="{BBBA158B-BE80-864D-AF0E-5D13D27BF511}" presName="rootText" presStyleLbl="node4" presStyleIdx="26" presStyleCnt="27" custScaleX="42410" custScaleY="42410">
        <dgm:presLayoutVars>
          <dgm:chPref val="3"/>
        </dgm:presLayoutVars>
      </dgm:prSet>
      <dgm:spPr/>
    </dgm:pt>
    <dgm:pt modelId="{C8FDFCFC-330C-E94E-8782-816FB045187C}" type="pres">
      <dgm:prSet presAssocID="{BBBA158B-BE80-864D-AF0E-5D13D27BF511}" presName="rootConnector" presStyleLbl="node4" presStyleIdx="26" presStyleCnt="27"/>
      <dgm:spPr/>
    </dgm:pt>
    <dgm:pt modelId="{6D55EEDA-C3D4-4D44-8914-52459591EF48}" type="pres">
      <dgm:prSet presAssocID="{BBBA158B-BE80-864D-AF0E-5D13D27BF511}" presName="hierChild4" presStyleCnt="0"/>
      <dgm:spPr/>
    </dgm:pt>
    <dgm:pt modelId="{2D9E4A3A-045A-394F-8123-FBD06454E463}" type="pres">
      <dgm:prSet presAssocID="{BBBA158B-BE80-864D-AF0E-5D13D27BF511}" presName="hierChild5" presStyleCnt="0"/>
      <dgm:spPr/>
    </dgm:pt>
    <dgm:pt modelId="{FA4150AF-0B1F-B44B-9FA5-1D46F71DB350}" type="pres">
      <dgm:prSet presAssocID="{081B8A53-A2CB-B04D-9CCE-9806F84FFE5F}" presName="hierChild5" presStyleCnt="0"/>
      <dgm:spPr/>
    </dgm:pt>
    <dgm:pt modelId="{75F7D51C-1303-7545-8906-503C8EED7CAF}" type="pres">
      <dgm:prSet presAssocID="{F8C9735A-48E2-C243-A87C-B8B783CCAC72}" presName="hierChild5" presStyleCnt="0"/>
      <dgm:spPr/>
    </dgm:pt>
    <dgm:pt modelId="{CF4C135B-E753-EB4B-95B9-42C1807E418B}" type="pres">
      <dgm:prSet presAssocID="{13DFA652-59D2-C24A-8FC9-24A34DA9C93D}" presName="hierChild3" presStyleCnt="0"/>
      <dgm:spPr/>
    </dgm:pt>
  </dgm:ptLst>
  <dgm:cxnLst>
    <dgm:cxn modelId="{588D2604-96B2-46B4-9C12-32760FED3927}" type="presOf" srcId="{BC9F1497-E50F-D24E-B3F2-2476F2F6D5AC}" destId="{96D913AE-2A41-8D40-8461-9F1498D56345}" srcOrd="1" destOrd="0" presId="urn:microsoft.com/office/officeart/2005/8/layout/orgChart1"/>
    <dgm:cxn modelId="{8594B104-3D05-704B-8A7D-B7B1B8AA8719}" srcId="{F8C9735A-48E2-C243-A87C-B8B783CCAC72}" destId="{43E42FE6-0D6D-0347-BCA0-AE2AD94D954E}" srcOrd="0" destOrd="0" parTransId="{260347B6-DBA3-1B46-9532-AE311EDFA67E}" sibTransId="{BB27AD24-BB60-0F4B-88B8-2800ECC45AEC}"/>
    <dgm:cxn modelId="{1C30F106-8735-BA48-A4E8-EA2725256BDC}" srcId="{FE8C701D-E0AD-F043-B5CB-DEB2F048D4AE}" destId="{1A3E1B78-48B1-B345-9EB8-1AD585C865D1}" srcOrd="0" destOrd="0" parTransId="{EF5EB37A-BF50-D940-93C2-99B5C36B7FDD}" sibTransId="{2BE2AF2A-C856-EF47-B8BC-3843F9CBFB41}"/>
    <dgm:cxn modelId="{617A3E07-10F0-4126-9E98-4A9B807DFA89}" type="presOf" srcId="{F8C9735A-48E2-C243-A87C-B8B783CCAC72}" destId="{45D6CD41-642B-6F4C-9D12-24090E8CB577}" srcOrd="1" destOrd="0" presId="urn:microsoft.com/office/officeart/2005/8/layout/orgChart1"/>
    <dgm:cxn modelId="{79154807-7D10-D649-BD25-D2EB4C93BF24}" srcId="{13DFA652-59D2-C24A-8FC9-24A34DA9C93D}" destId="{F8C9735A-48E2-C243-A87C-B8B783CCAC72}" srcOrd="1" destOrd="0" parTransId="{321D0127-73A7-2B48-A0DF-C94BD3FD4635}" sibTransId="{EAB76398-02CF-4D45-9A9C-8B9D1AF84CF7}"/>
    <dgm:cxn modelId="{DCFE8110-E7EA-1D4B-81BB-8F0248EF4FA5}" srcId="{BC9F1497-E50F-D24E-B3F2-2476F2F6D5AC}" destId="{C5CE4FCE-4E89-654A-B6F9-35C271D4E5D8}" srcOrd="0" destOrd="0" parTransId="{3D54E4E1-CB52-D14F-9A39-B6EE134BA9DD}" sibTransId="{AEA2FFC1-A202-8342-BBFB-C3C661A4BBB6}"/>
    <dgm:cxn modelId="{41729910-D0BD-0743-B3EC-B19A9A5FCFBB}" srcId="{13DFA652-59D2-C24A-8FC9-24A34DA9C93D}" destId="{38FEED08-5C89-0C4A-BA7D-F2E908CFD7AA}" srcOrd="0" destOrd="0" parTransId="{27037E9F-94C9-B44F-B574-28C85C1B5D5A}" sibTransId="{E08EA3B4-54E0-C047-A180-CF9D9EB00DE9}"/>
    <dgm:cxn modelId="{6CE40F11-A3F1-4A8A-903A-4A7D2A89E787}" type="presOf" srcId="{4B2B3C16-C4EA-E548-8B7E-E250B9567E05}" destId="{E8FD6C33-8786-8A4E-8D97-12304911C625}" srcOrd="1" destOrd="0" presId="urn:microsoft.com/office/officeart/2005/8/layout/orgChart1"/>
    <dgm:cxn modelId="{6EDDA111-2307-754F-AE49-1FCC0541FDA2}" srcId="{0E09952B-A0F3-0B42-9740-049C90671B11}" destId="{EC921F13-96DB-0242-BADC-079B62C75240}" srcOrd="1" destOrd="0" parTransId="{804EEC47-2979-F64A-9958-7C1AD5C92C20}" sibTransId="{6608794A-C28D-0F44-BC09-16C209E07EE0}"/>
    <dgm:cxn modelId="{A3453213-4244-1B45-B282-793E138821B5}" srcId="{38FEED08-5C89-0C4A-BA7D-F2E908CFD7AA}" destId="{C2767C13-7566-E248-960F-E33C30E19E42}" srcOrd="0" destOrd="0" parTransId="{1FDB4D23-2CB9-EA4D-8D42-8BDD383FC888}" sibTransId="{AF42166F-8E35-FB4B-8AC5-8C8F1FA4D0CE}"/>
    <dgm:cxn modelId="{6E953813-E0AD-411B-953A-209DB0373488}" type="presOf" srcId="{081B8A53-A2CB-B04D-9CCE-9806F84FFE5F}" destId="{41D83407-D36E-B843-8CA1-F152E16EB14B}" srcOrd="1" destOrd="0" presId="urn:microsoft.com/office/officeart/2005/8/layout/orgChart1"/>
    <dgm:cxn modelId="{2ADEFB13-93C5-4474-B4C4-BF74923E5FA9}" type="presOf" srcId="{38FEED08-5C89-0C4A-BA7D-F2E908CFD7AA}" destId="{2B126C21-8963-FD4F-98C4-415FFDB06AC3}" srcOrd="1" destOrd="0" presId="urn:microsoft.com/office/officeart/2005/8/layout/orgChart1"/>
    <dgm:cxn modelId="{76E35F16-9260-D542-BB10-8F56CFB499CD}" srcId="{B38A8FE6-65EF-B441-ABDB-2746113CD3A8}" destId="{4B2B3C16-C4EA-E548-8B7E-E250B9567E05}" srcOrd="0" destOrd="0" parTransId="{7A2EDC8D-AAB8-E24A-9BAF-11140A14B67E}" sibTransId="{0171E09F-1064-5449-AFF8-BB84FDBA5502}"/>
    <dgm:cxn modelId="{4DC3AA16-2E81-4589-930B-0417A6CBAC4F}" type="presOf" srcId="{1FDB4D23-2CB9-EA4D-8D42-8BDD383FC888}" destId="{06375639-6404-7D4A-887F-E736F0CDD9B8}" srcOrd="0" destOrd="0" presId="urn:microsoft.com/office/officeart/2005/8/layout/orgChart1"/>
    <dgm:cxn modelId="{733EDB16-2620-4A90-80B4-5F41450A2C7E}" type="presOf" srcId="{BBBA158B-BE80-864D-AF0E-5D13D27BF511}" destId="{16B90D7E-3619-B843-B92F-DADAACA0AA02}" srcOrd="0" destOrd="0" presId="urn:microsoft.com/office/officeart/2005/8/layout/orgChart1"/>
    <dgm:cxn modelId="{8F0D2617-81B6-E947-A868-557EFB988A38}" srcId="{43E42FE6-0D6D-0347-BCA0-AE2AD94D954E}" destId="{87852EDD-86FE-F748-A547-B1134A23CF0A}" srcOrd="1" destOrd="0" parTransId="{01ABE8FC-7EA1-F64A-8993-D2C69D8D7A54}" sibTransId="{47030136-83D0-D847-B524-9A405E1B0470}"/>
    <dgm:cxn modelId="{9BAA6D18-A288-4C4E-A494-F41E77988DCB}" type="presOf" srcId="{43E42FE6-0D6D-0347-BCA0-AE2AD94D954E}" destId="{10EAFE1A-F20E-1948-AC06-B7418373F20F}" srcOrd="0" destOrd="0" presId="urn:microsoft.com/office/officeart/2005/8/layout/orgChart1"/>
    <dgm:cxn modelId="{4B1D241B-0343-4545-B7ED-97FD6A9DBC4D}" srcId="{F4E01027-C1D8-C54B-B412-8612FEE1809D}" destId="{6FB5FF4B-AA0D-DC41-80B8-D3E013794E67}" srcOrd="0" destOrd="0" parTransId="{516E0687-A45E-8445-A073-581EEF63F842}" sibTransId="{8C594BFD-4467-E842-8152-A27820457C67}"/>
    <dgm:cxn modelId="{B79E5A1B-2AD4-49A8-A727-69FFA90868BC}" type="presOf" srcId="{C2767C13-7566-E248-960F-E33C30E19E42}" destId="{B597403A-9BE5-724B-A810-8F736F143A2D}" srcOrd="1" destOrd="0" presId="urn:microsoft.com/office/officeart/2005/8/layout/orgChart1"/>
    <dgm:cxn modelId="{39E2551C-751A-439D-8D62-47A7D823E935}" type="presOf" srcId="{EAF231BF-BFB7-074D-A0F8-24B218D05974}" destId="{FB947D21-4E55-0B44-A801-F18721C3FD53}" srcOrd="0" destOrd="0" presId="urn:microsoft.com/office/officeart/2005/8/layout/orgChart1"/>
    <dgm:cxn modelId="{BB8C191D-0214-4F03-9180-BD8E8A6F04E7}" type="presOf" srcId="{D110CFEF-4088-4C4C-80F2-7EEBFBC07377}" destId="{D23E47CC-A5EE-F948-8880-CFFF24E7AC9E}" srcOrd="0" destOrd="0" presId="urn:microsoft.com/office/officeart/2005/8/layout/orgChart1"/>
    <dgm:cxn modelId="{5FA50220-1C2B-4E8F-96A2-393EF501CDD3}" type="presOf" srcId="{AAE70C8E-A88D-854F-A910-D5DECA15897F}" destId="{AFDBC84F-C353-B140-B8B9-0569F4B65D5D}" srcOrd="1" destOrd="0" presId="urn:microsoft.com/office/officeart/2005/8/layout/orgChart1"/>
    <dgm:cxn modelId="{8E51B322-2B34-48AA-BC8C-1D53DF747FD1}" type="presOf" srcId="{0E09952B-A0F3-0B42-9740-049C90671B11}" destId="{1764DBA0-169D-BB44-A24E-08561337AE86}" srcOrd="1" destOrd="0" presId="urn:microsoft.com/office/officeart/2005/8/layout/orgChart1"/>
    <dgm:cxn modelId="{EF373224-A631-45D8-81BD-A39E75A4B903}" type="presOf" srcId="{2C0B4502-2825-364E-B869-4452A3395387}" destId="{9D80B086-48A8-B74D-8C90-0D543BDCF2E7}" srcOrd="0" destOrd="0" presId="urn:microsoft.com/office/officeart/2005/8/layout/orgChart1"/>
    <dgm:cxn modelId="{57CD8E24-358C-44F5-8863-8815B90B9E25}" type="presOf" srcId="{516E0687-A45E-8445-A073-581EEF63F842}" destId="{55BC0D6F-C2FB-984F-AEBE-ADA71A948F06}" srcOrd="0" destOrd="0" presId="urn:microsoft.com/office/officeart/2005/8/layout/orgChart1"/>
    <dgm:cxn modelId="{FF926827-D5CB-43E2-9CA9-3313948D473C}" type="presOf" srcId="{1658A53B-F65A-FA48-B572-E79399EFB3F6}" destId="{FF40466A-6E8B-8547-BD2C-43CBEC97C305}" srcOrd="0" destOrd="0" presId="urn:microsoft.com/office/officeart/2005/8/layout/orgChart1"/>
    <dgm:cxn modelId="{6E498C28-1A68-474D-8B9D-34ADFF7DFEA4}" type="presOf" srcId="{EED491F8-22BF-A04D-B26C-8B68B9CFE73C}" destId="{07314F0C-78DB-F143-8A9E-F052997C0871}" srcOrd="0" destOrd="0" presId="urn:microsoft.com/office/officeart/2005/8/layout/orgChart1"/>
    <dgm:cxn modelId="{1766562D-83E6-4432-A20B-039B677F7814}" type="presOf" srcId="{4C53080A-1AB4-414D-ABE9-1A8E96AAF188}" destId="{71A7EB1E-6648-344E-84F4-C6E5E928E095}" srcOrd="0" destOrd="0" presId="urn:microsoft.com/office/officeart/2005/8/layout/orgChart1"/>
    <dgm:cxn modelId="{B1490F2F-D7DF-4A59-92A5-3F1267FAE973}" type="presOf" srcId="{DB61A051-FC36-4741-865D-075C2EF998FD}" destId="{CDB7C713-9C44-4B4E-B881-6BCF0B268AAE}" srcOrd="0" destOrd="0" presId="urn:microsoft.com/office/officeart/2005/8/layout/orgChart1"/>
    <dgm:cxn modelId="{5C94B338-9FD6-664A-B5B7-86D0727215E7}" srcId="{F8C9735A-48E2-C243-A87C-B8B783CCAC72}" destId="{081B8A53-A2CB-B04D-9CCE-9806F84FFE5F}" srcOrd="1" destOrd="0" parTransId="{A57E2740-E992-1A44-88B9-B92AA1BAFF17}" sibTransId="{D021B22B-D338-B545-B60F-BEB6DB2F7CC3}"/>
    <dgm:cxn modelId="{F9C1C838-324A-C24D-9DEE-71FC4583DC93}" srcId="{BC9F1497-E50F-D24E-B3F2-2476F2F6D5AC}" destId="{B38A8FE6-65EF-B441-ABDB-2746113CD3A8}" srcOrd="2" destOrd="0" parTransId="{93265DA2-CE83-2D4B-8220-CE459A37066F}" sibTransId="{461AFCFC-6D69-A345-8DC9-EF5A162F75F0}"/>
    <dgm:cxn modelId="{1614B039-3E9C-4464-A7A0-DA8C0783FD05}" type="presOf" srcId="{3C7E555E-66DB-FF4B-8239-07DCC533261D}" destId="{86504B97-06A5-F247-AE40-3CA05AFF8C05}" srcOrd="1" destOrd="0" presId="urn:microsoft.com/office/officeart/2005/8/layout/orgChart1"/>
    <dgm:cxn modelId="{BF69C53D-7D2C-4A1B-B741-4131743F6927}" type="presOf" srcId="{C487177F-C22F-2A44-9BBE-8C3EF0395F38}" destId="{C04F3281-1FAE-C449-B4E3-9666BF37ECCB}" srcOrd="0" destOrd="0" presId="urn:microsoft.com/office/officeart/2005/8/layout/orgChart1"/>
    <dgm:cxn modelId="{13FD4C3E-1318-4FC9-99C8-335F455D73BE}" type="presOf" srcId="{C83A3849-07EB-1D40-BFCB-B13ED571580D}" destId="{A906AC71-E7A4-0544-B191-332674261F92}" srcOrd="0" destOrd="0" presId="urn:microsoft.com/office/officeart/2005/8/layout/orgChart1"/>
    <dgm:cxn modelId="{CE53913E-39E8-42CD-A253-913F3EFFF962}" type="presOf" srcId="{D92ACB9D-73B2-EE44-BF8C-B151B30B9F13}" destId="{7199E077-AC1A-8545-9ED2-8354D9723C24}" srcOrd="0" destOrd="0" presId="urn:microsoft.com/office/officeart/2005/8/layout/orgChart1"/>
    <dgm:cxn modelId="{40C19A3E-DD84-4191-93F9-6FE114767699}" type="presOf" srcId="{38D97B53-9A1E-D347-A4DB-AC2D76BCF104}" destId="{25958169-6084-894E-91C4-F05D2181C5C3}" srcOrd="0" destOrd="0" presId="urn:microsoft.com/office/officeart/2005/8/layout/orgChart1"/>
    <dgm:cxn modelId="{B0B8595E-501D-4239-8E27-C1D6A1140CF3}" type="presOf" srcId="{FD3C966C-0D3B-C64C-B745-26FDDD6F236E}" destId="{62D64693-580A-1F47-9370-15B25792FD85}" srcOrd="0" destOrd="0" presId="urn:microsoft.com/office/officeart/2005/8/layout/orgChart1"/>
    <dgm:cxn modelId="{5987C041-9C30-48CF-A6A0-41353897247A}" type="presOf" srcId="{EC921F13-96DB-0242-BADC-079B62C75240}" destId="{94301322-C539-3940-8142-FC4E4A415A0C}" srcOrd="1" destOrd="0" presId="urn:microsoft.com/office/officeart/2005/8/layout/orgChart1"/>
    <dgm:cxn modelId="{AF411062-2D87-4B66-914A-7265115F1ED0}" type="presOf" srcId="{3C7E555E-66DB-FF4B-8239-07DCC533261D}" destId="{5B8E11CF-58B7-DE43-839F-CFBED66AF6A8}" srcOrd="0" destOrd="0" presId="urn:microsoft.com/office/officeart/2005/8/layout/orgChart1"/>
    <dgm:cxn modelId="{5662F742-11ED-47FE-978C-76738ACEE981}" type="presOf" srcId="{1658A53B-F65A-FA48-B572-E79399EFB3F6}" destId="{030FA365-844C-D243-8895-FB09F6A5BDB9}" srcOrd="1" destOrd="0" presId="urn:microsoft.com/office/officeart/2005/8/layout/orgChart1"/>
    <dgm:cxn modelId="{52343263-6021-4134-9B7E-CBDBD11647E6}" type="presOf" srcId="{FE8C701D-E0AD-F043-B5CB-DEB2F048D4AE}" destId="{C6CF79C0-9735-284A-BA9B-090A0CB44731}" srcOrd="1" destOrd="0" presId="urn:microsoft.com/office/officeart/2005/8/layout/orgChart1"/>
    <dgm:cxn modelId="{7D774763-148C-4239-A046-27A5332E7053}" type="presOf" srcId="{6DA9255D-2A70-3D4C-B95F-E4ABCB887810}" destId="{C24A017A-883E-624B-8FB2-C135F85E2861}" srcOrd="0" destOrd="0" presId="urn:microsoft.com/office/officeart/2005/8/layout/orgChart1"/>
    <dgm:cxn modelId="{F98FD863-1C77-2F4C-BDFC-96113459941A}" srcId="{BC9F1497-E50F-D24E-B3F2-2476F2F6D5AC}" destId="{F4E01027-C1D8-C54B-B412-8612FEE1809D}" srcOrd="1" destOrd="0" parTransId="{AEEA7841-819C-5444-B468-D8B2230AE5D6}" sibTransId="{5A894D5F-4E15-C54F-9DDC-80D27EBE5693}"/>
    <dgm:cxn modelId="{A0168365-4B2A-4F26-BFE6-32776844FAF1}" type="presOf" srcId="{FE17AFC9-BBDE-EB45-B527-7209D16FE1F5}" destId="{73BAD9AB-1E46-664D-BFC9-AFC51C5788F2}" srcOrd="1" destOrd="0" presId="urn:microsoft.com/office/officeart/2005/8/layout/orgChart1"/>
    <dgm:cxn modelId="{D9471A66-7B15-499F-A682-00F8F017AE09}" type="presOf" srcId="{0E09952B-A0F3-0B42-9740-049C90671B11}" destId="{345AA3B8-B47F-444A-A940-F70DFEF5A10F}" srcOrd="0" destOrd="0" presId="urn:microsoft.com/office/officeart/2005/8/layout/orgChart1"/>
    <dgm:cxn modelId="{6D751F67-65B5-0949-B921-FA812D911D4A}" srcId="{43E42FE6-0D6D-0347-BCA0-AE2AD94D954E}" destId="{582781D9-CF2B-4E4D-9AC9-4A6199EE0E97}" srcOrd="2" destOrd="0" parTransId="{B46E343F-58BA-5341-BD8D-879143A4D74E}" sibTransId="{49018A66-4783-0643-90DA-7856371A02B1}"/>
    <dgm:cxn modelId="{00BFB669-B91B-4B48-BD67-8B911346ACA6}" type="presOf" srcId="{053E43BB-7358-F445-BA3E-5241BE4D3F9A}" destId="{7079ABAB-32F6-B54C-B401-2FD5CC9B11DB}" srcOrd="1" destOrd="0" presId="urn:microsoft.com/office/officeart/2005/8/layout/orgChart1"/>
    <dgm:cxn modelId="{5F2FF569-17C6-4621-A129-F559762DCA71}" type="presOf" srcId="{3D54E4E1-CB52-D14F-9A39-B6EE134BA9DD}" destId="{D4FEFE9D-4F14-0345-8C82-04799A9978D1}" srcOrd="0" destOrd="0" presId="urn:microsoft.com/office/officeart/2005/8/layout/orgChart1"/>
    <dgm:cxn modelId="{912AF84B-81C2-429E-B4C1-A72DE86F2FDC}" type="presOf" srcId="{240F00CF-2713-2F41-B36D-BE80378DCCF3}" destId="{6B6C4366-F8A3-174D-BCE1-E94BBAFED8B8}" srcOrd="0" destOrd="0" presId="urn:microsoft.com/office/officeart/2005/8/layout/orgChart1"/>
    <dgm:cxn modelId="{C45B7B6E-8A09-46DF-A897-C5901456272A}" type="presOf" srcId="{AAE70C8E-A88D-854F-A910-D5DECA15897F}" destId="{E90D9B7B-1EF3-6F40-8E1F-E091CD104514}" srcOrd="0" destOrd="0" presId="urn:microsoft.com/office/officeart/2005/8/layout/orgChart1"/>
    <dgm:cxn modelId="{9B945971-54EF-41FE-9FC8-109FEFE8EF1C}" type="presOf" srcId="{A1C89D7D-E125-2B4E-A5B4-840380B4A0B9}" destId="{90EBE6C6-56E1-EC46-8B4D-9B0717D0236B}" srcOrd="0" destOrd="0" presId="urn:microsoft.com/office/officeart/2005/8/layout/orgChart1"/>
    <dgm:cxn modelId="{09F41E72-8413-4C32-8DFA-3922A04540F9}" type="presOf" srcId="{260347B6-DBA3-1B46-9532-AE311EDFA67E}" destId="{1A849377-CE5D-204B-83CD-6D7C076BDF2D}" srcOrd="0" destOrd="0" presId="urn:microsoft.com/office/officeart/2005/8/layout/orgChart1"/>
    <dgm:cxn modelId="{162F8052-A70B-4E48-B2C2-E8144295B678}" type="presOf" srcId="{01ABE8FC-7EA1-F64A-8993-D2C69D8D7A54}" destId="{C730CECF-4560-F844-9D9D-014D32E6242A}" srcOrd="0" destOrd="0" presId="urn:microsoft.com/office/officeart/2005/8/layout/orgChart1"/>
    <dgm:cxn modelId="{AF07AE73-FA67-4622-9AE0-E2E328E58C45}" type="presOf" srcId="{06BDB43A-F305-5842-8D52-DBC8E05012E0}" destId="{0901915A-E5CC-8D42-B524-65DF99BDA5EE}" srcOrd="1" destOrd="0" presId="urn:microsoft.com/office/officeart/2005/8/layout/orgChart1"/>
    <dgm:cxn modelId="{4CF2C056-7878-465A-A564-E3623E71957A}" type="presOf" srcId="{13DFA652-59D2-C24A-8FC9-24A34DA9C93D}" destId="{DAA2BC1C-C5C9-F345-9575-0244D242D8AB}" srcOrd="0" destOrd="0" presId="urn:microsoft.com/office/officeart/2005/8/layout/orgChart1"/>
    <dgm:cxn modelId="{EF9A1677-D428-42CD-8954-CC94DDC3D345}" type="presOf" srcId="{B46E343F-58BA-5341-BD8D-879143A4D74E}" destId="{0B2D7BBA-CFB3-5144-9BD8-ABB00E9271C3}" srcOrd="0" destOrd="0" presId="urn:microsoft.com/office/officeart/2005/8/layout/orgChart1"/>
    <dgm:cxn modelId="{E4316157-019F-E040-8076-733CED919393}" srcId="{C2767C13-7566-E248-960F-E33C30E19E42}" destId="{BC9F1497-E50F-D24E-B3F2-2476F2F6D5AC}" srcOrd="0" destOrd="0" parTransId="{9AB3549C-EB9C-6147-8219-150DE31AC995}" sibTransId="{8A05509B-4FBD-1B42-8A5F-5FCB979249B2}"/>
    <dgm:cxn modelId="{83E9A659-800E-4A77-945F-1F6E6794C081}" type="presOf" srcId="{D2D100A0-3990-864A-B037-7E7D42FBFE4E}" destId="{A52EAB87-5FB2-1C45-9014-546BD2BECA28}" srcOrd="0" destOrd="0" presId="urn:microsoft.com/office/officeart/2005/8/layout/orgChart1"/>
    <dgm:cxn modelId="{DB28187A-E57E-410F-BD99-698466A7A491}" type="presOf" srcId="{A236E4E0-E1E1-2A41-AD4E-40E673860DF1}" destId="{20284821-9471-B24F-B0B5-69BF6BEF988C}" srcOrd="1" destOrd="0" presId="urn:microsoft.com/office/officeart/2005/8/layout/orgChart1"/>
    <dgm:cxn modelId="{C2DDD45A-9B86-4A44-B5BC-5683518E96A1}" type="presOf" srcId="{26D7102A-1C87-4B4F-AEDD-44263AF9F5BE}" destId="{3B33DDE5-B7A0-0743-9024-A005339A7459}" srcOrd="0" destOrd="0" presId="urn:microsoft.com/office/officeart/2005/8/layout/orgChart1"/>
    <dgm:cxn modelId="{2705447B-2F2C-4D7D-A24A-42434F19BD51}" type="presOf" srcId="{6FB5FF4B-AA0D-DC41-80B8-D3E013794E67}" destId="{70882EDB-38C8-9B4E-8F36-6155292C4C8E}" srcOrd="0" destOrd="0" presId="urn:microsoft.com/office/officeart/2005/8/layout/orgChart1"/>
    <dgm:cxn modelId="{4CE9D77B-4207-438D-8AE1-4F2FC4468C3E}" type="presOf" srcId="{38FEED08-5C89-0C4A-BA7D-F2E908CFD7AA}" destId="{1CD742CF-98EF-7249-BF20-98FD85D41EC8}" srcOrd="0" destOrd="0" presId="urn:microsoft.com/office/officeart/2005/8/layout/orgChart1"/>
    <dgm:cxn modelId="{E13ACA7C-D0AC-4CF3-8C68-A82422661576}" type="presOf" srcId="{7A2EDC8D-AAB8-E24A-9BAF-11140A14B67E}" destId="{C00A7576-FC2B-F64F-A03B-677FAEA0DDB8}" srcOrd="0" destOrd="0" presId="urn:microsoft.com/office/officeart/2005/8/layout/orgChart1"/>
    <dgm:cxn modelId="{7D093380-A02D-4551-ACE8-DC61CA800080}" type="presOf" srcId="{595A0173-3871-944E-B44C-FA1ABFEA68BA}" destId="{52F80B04-EDDE-214A-ABF0-5A56AEB77239}" srcOrd="1" destOrd="0" presId="urn:microsoft.com/office/officeart/2005/8/layout/orgChart1"/>
    <dgm:cxn modelId="{183B5B81-3E78-0D4A-95B8-CEF1CE576669}" srcId="{0E09952B-A0F3-0B42-9740-049C90671B11}" destId="{1658A53B-F65A-FA48-B572-E79399EFB3F6}" srcOrd="0" destOrd="0" parTransId="{A1C89D7D-E125-2B4E-A5B4-840380B4A0B9}" sibTransId="{2FC7430E-121B-FA4C-83D2-C584FB89C11A}"/>
    <dgm:cxn modelId="{F4236582-BA29-4568-83BE-DB50C94056A6}" type="presOf" srcId="{B36FE236-E187-DB45-B486-B6D1010E46B3}" destId="{00BC3099-25DA-2645-A522-C054FFA0A228}" srcOrd="0" destOrd="0" presId="urn:microsoft.com/office/officeart/2005/8/layout/orgChart1"/>
    <dgm:cxn modelId="{AFB43884-57B7-4255-B880-42360CB9D3FF}" type="presOf" srcId="{6FB5FF4B-AA0D-DC41-80B8-D3E013794E67}" destId="{C55B639D-165B-494F-BD36-393F4B630F95}" srcOrd="1" destOrd="0" presId="urn:microsoft.com/office/officeart/2005/8/layout/orgChart1"/>
    <dgm:cxn modelId="{CD9F9F84-FC47-1646-B18F-696C99D6605E}" srcId="{38FEED08-5C89-0C4A-BA7D-F2E908CFD7AA}" destId="{0E09952B-A0F3-0B42-9740-049C90671B11}" srcOrd="3" destOrd="0" parTransId="{E65FE2C4-2E2B-744A-AF3F-20D57D8B95E3}" sibTransId="{D622F84B-2626-3542-AF61-883DFC55DC48}"/>
    <dgm:cxn modelId="{BE345685-E2F6-4ADD-97D0-5F60A94ECF8F}" type="presOf" srcId="{15071775-D651-E844-A71E-CB1D9D23005D}" destId="{D1AF4061-2A69-5B4E-B191-450BA8CB3C47}" srcOrd="0" destOrd="0" presId="urn:microsoft.com/office/officeart/2005/8/layout/orgChart1"/>
    <dgm:cxn modelId="{841AE285-75DF-4093-B33B-9FAA6014FDF1}" type="presOf" srcId="{4B2B3C16-C4EA-E548-8B7E-E250B9567E05}" destId="{9AF7768F-D018-8341-8887-A4971BC8F6E7}" srcOrd="0" destOrd="0" presId="urn:microsoft.com/office/officeart/2005/8/layout/orgChart1"/>
    <dgm:cxn modelId="{C65AC486-2E6F-4F60-BC22-CEF42CF4523A}" type="presOf" srcId="{C2767C13-7566-E248-960F-E33C30E19E42}" destId="{E4F0180B-5984-4548-9FFD-2E1379D671DB}" srcOrd="0" destOrd="0" presId="urn:microsoft.com/office/officeart/2005/8/layout/orgChart1"/>
    <dgm:cxn modelId="{F9C5E188-F7EC-4590-B700-C30F39020DA9}" type="presOf" srcId="{6BAC38A1-CE40-B34D-B594-7AF1740BDDE9}" destId="{8F7199AA-2F9C-E64C-9A6D-3C86F146C5F9}" srcOrd="1" destOrd="0" presId="urn:microsoft.com/office/officeart/2005/8/layout/orgChart1"/>
    <dgm:cxn modelId="{6373518A-3A96-4F5E-843A-0973F6099BD9}" type="presOf" srcId="{9AB3549C-EB9C-6147-8219-150DE31AC995}" destId="{C55C37D2-2AB4-F344-A123-BF0CCD70D71A}" srcOrd="0" destOrd="0" presId="urn:microsoft.com/office/officeart/2005/8/layout/orgChart1"/>
    <dgm:cxn modelId="{1E1FCA8A-A1FB-5B47-A665-7B7964E91856}" srcId="{FE8C701D-E0AD-F043-B5CB-DEB2F048D4AE}" destId="{6BAC38A1-CE40-B34D-B594-7AF1740BDDE9}" srcOrd="1" destOrd="0" parTransId="{DCEEC2C6-275B-FB42-97AC-E6E142F71A1D}" sibTransId="{34C77217-5460-9843-87AE-4A72E45102B9}"/>
    <dgm:cxn modelId="{BC2E018B-36F7-4714-9FB6-C57DBD297045}" type="presOf" srcId="{27037E9F-94C9-B44F-B574-28C85C1B5D5A}" destId="{FBC8C633-2C2B-3C40-B205-5257B2BC709C}" srcOrd="0" destOrd="0" presId="urn:microsoft.com/office/officeart/2005/8/layout/orgChart1"/>
    <dgm:cxn modelId="{81E7758B-4551-3A42-A75B-01DC5BC4016F}" srcId="{F4E01027-C1D8-C54B-B412-8612FEE1809D}" destId="{6DA9255D-2A70-3D4C-B95F-E4ABCB887810}" srcOrd="1" destOrd="0" parTransId="{06F6EFD8-283D-A348-AE8F-8A30DBFCAD27}" sibTransId="{B8D8F95E-0E45-F846-8E99-EFBD3C0E0754}"/>
    <dgm:cxn modelId="{130DDD8B-547C-41E9-BBC4-5438E6BE4E99}" type="presOf" srcId="{C5CE4FCE-4E89-654A-B6F9-35C271D4E5D8}" destId="{19339B7D-B1A7-F54C-A15F-17489F9D1B1C}" srcOrd="1" destOrd="0" presId="urn:microsoft.com/office/officeart/2005/8/layout/orgChart1"/>
    <dgm:cxn modelId="{1A70448C-BAAB-4A94-9057-53501AAEC2B6}" type="presOf" srcId="{EAF231BF-BFB7-074D-A0F8-24B218D05974}" destId="{783D4B6E-F8CB-6749-97E2-36BDB29E8CD4}" srcOrd="1" destOrd="0" presId="urn:microsoft.com/office/officeart/2005/8/layout/orgChart1"/>
    <dgm:cxn modelId="{8A6DD18D-2610-42F2-BF72-4423BEA031FA}" type="presOf" srcId="{EF5EB37A-BF50-D940-93C2-99B5C36B7FDD}" destId="{2CDEA441-16E3-AF4A-A034-FED049D14CBF}" srcOrd="0" destOrd="0" presId="urn:microsoft.com/office/officeart/2005/8/layout/orgChart1"/>
    <dgm:cxn modelId="{AB02B78E-6286-4F6F-B933-532245EAA348}" type="presOf" srcId="{B38A8FE6-65EF-B441-ABDB-2746113CD3A8}" destId="{A3056FC7-D30C-B542-A298-23A3C5E947DF}" srcOrd="1" destOrd="0" presId="urn:microsoft.com/office/officeart/2005/8/layout/orgChart1"/>
    <dgm:cxn modelId="{D7E5EF90-A567-4038-91A2-BADB288B71D3}" type="presOf" srcId="{68DBF779-F401-9944-A3B8-8A6CF980714F}" destId="{149B4684-C5ED-FE49-94BF-0A5662830205}" srcOrd="0" destOrd="0" presId="urn:microsoft.com/office/officeart/2005/8/layout/orgChart1"/>
    <dgm:cxn modelId="{192E2D91-CBE0-4F1F-B6F0-14AED84CDD9D}" type="presOf" srcId="{1A3E1B78-48B1-B345-9EB8-1AD585C865D1}" destId="{E3C7A20A-7451-7F4C-A3DF-19BD06D7319A}" srcOrd="1" destOrd="0" presId="urn:microsoft.com/office/officeart/2005/8/layout/orgChart1"/>
    <dgm:cxn modelId="{70F43291-8F57-4EFF-963E-B05DDF06042E}" type="presOf" srcId="{582781D9-CF2B-4E4D-9AC9-4A6199EE0E97}" destId="{6C62C935-84E7-F147-B909-F67D82AAD954}" srcOrd="1" destOrd="0" presId="urn:microsoft.com/office/officeart/2005/8/layout/orgChart1"/>
    <dgm:cxn modelId="{C6CE5F99-9C2A-CB42-BC3C-D1307210162E}" srcId="{1A3E1B78-48B1-B345-9EB8-1AD585C865D1}" destId="{DB61A051-FC36-4741-865D-075C2EF998FD}" srcOrd="0" destOrd="0" parTransId="{38D97B53-9A1E-D347-A4DB-AC2D76BCF104}" sibTransId="{68BD6BAB-00C0-0F4D-9158-851024BE5479}"/>
    <dgm:cxn modelId="{E0356C9A-669B-4686-8666-7F562FE51670}" type="presOf" srcId="{321D0127-73A7-2B48-A0DF-C94BD3FD4635}" destId="{065FC98F-F74E-C947-A1BE-C82655BC9465}" srcOrd="0" destOrd="0" presId="urn:microsoft.com/office/officeart/2005/8/layout/orgChart1"/>
    <dgm:cxn modelId="{4C06A19B-092D-1448-B8D5-98D63FCC1041}" srcId="{EAF231BF-BFB7-074D-A0F8-24B218D05974}" destId="{06BDB43A-F305-5842-8D52-DBC8E05012E0}" srcOrd="1" destOrd="0" parTransId="{D2D100A0-3990-864A-B037-7E7D42FBFE4E}" sibTransId="{53CEC9F8-A0BE-4B4E-9BCB-794E98036479}"/>
    <dgm:cxn modelId="{DD00E69B-8FB8-3F4B-824B-936EBD5D56B9}" srcId="{638BAE43-620A-7747-8FBD-9D73896ABCB5}" destId="{595A0173-3871-944E-B44C-FA1ABFEA68BA}" srcOrd="0" destOrd="0" parTransId="{D110CFEF-4088-4C4C-80F2-7EEBFBC07377}" sibTransId="{1B6FCEE4-0062-D640-9C95-C1778CFBA650}"/>
    <dgm:cxn modelId="{F4831D9E-7E30-40DE-9598-869A4BDB67E1}" type="presOf" srcId="{A236E4E0-E1E1-2A41-AD4E-40E673860DF1}" destId="{1C49D142-7C52-9845-99F9-699807AB21E9}" srcOrd="0" destOrd="0" presId="urn:microsoft.com/office/officeart/2005/8/layout/orgChart1"/>
    <dgm:cxn modelId="{9EB4E89E-9D03-A44A-8DA4-228D5396D135}" srcId="{C5CE4FCE-4E89-654A-B6F9-35C271D4E5D8}" destId="{FE17AFC9-BBDE-EB45-B527-7209D16FE1F5}" srcOrd="1" destOrd="0" parTransId="{240F00CF-2713-2F41-B36D-BE80378DCCF3}" sibTransId="{CC8267BA-28E8-ED49-850F-684BCEB8FA06}"/>
    <dgm:cxn modelId="{C6228AA2-2ED1-48D0-B4AB-0F1E29CCDBA6}" type="presOf" srcId="{DCEEC2C6-275B-FB42-97AC-E6E142F71A1D}" destId="{E25AB43F-9EB3-A347-8652-715790AFED46}" srcOrd="0" destOrd="0" presId="urn:microsoft.com/office/officeart/2005/8/layout/orgChart1"/>
    <dgm:cxn modelId="{C18DDBAD-968F-4944-BE7B-C720F73697BE}" type="presOf" srcId="{F4E01027-C1D8-C54B-B412-8612FEE1809D}" destId="{B8686739-16F8-DE4E-B12F-CBC978CC8C39}" srcOrd="0" destOrd="0" presId="urn:microsoft.com/office/officeart/2005/8/layout/orgChart1"/>
    <dgm:cxn modelId="{5B7EBDAE-8B33-43BD-AC25-8E29BF5F42FA}" type="presOf" srcId="{0C8FC354-21BA-C04C-ADB3-801C93B04328}" destId="{88B1D605-871A-3843-8A01-01439CD1D438}" srcOrd="0" destOrd="0" presId="urn:microsoft.com/office/officeart/2005/8/layout/orgChart1"/>
    <dgm:cxn modelId="{BF5547B1-D9D1-4971-8B7C-598AF4E30D3E}" type="presOf" srcId="{582781D9-CF2B-4E4D-9AC9-4A6199EE0E97}" destId="{F1887574-4C1B-D84A-8988-A2E43D4CFD43}" srcOrd="0" destOrd="0" presId="urn:microsoft.com/office/officeart/2005/8/layout/orgChart1"/>
    <dgm:cxn modelId="{2F44ECB1-B734-4EE1-8CBB-C945FEA1EFA5}" type="presOf" srcId="{A8B44EB4-C825-8745-96D3-C3257957C7A1}" destId="{056D061C-8156-7641-9A25-1C7BE8E78F25}" srcOrd="1" destOrd="0" presId="urn:microsoft.com/office/officeart/2005/8/layout/orgChart1"/>
    <dgm:cxn modelId="{6B3E6DB2-6021-41BE-B443-FFB1BCE33F51}" type="presOf" srcId="{081B8A53-A2CB-B04D-9CCE-9806F84FFE5F}" destId="{EB9D0E13-DD01-A841-900E-7365661DD739}" srcOrd="0" destOrd="0" presId="urn:microsoft.com/office/officeart/2005/8/layout/orgChart1"/>
    <dgm:cxn modelId="{9FD9EEB5-5F20-40CC-813C-FEDEDB01E883}" type="presOf" srcId="{06F6EFD8-283D-A348-AE8F-8A30DBFCAD27}" destId="{C700E72F-5299-744F-8092-D6C6BC9052B7}" srcOrd="0" destOrd="0" presId="urn:microsoft.com/office/officeart/2005/8/layout/orgChart1"/>
    <dgm:cxn modelId="{551F83B6-AB26-4D31-A23F-5D3AB4D66688}" type="presOf" srcId="{638BAE43-620A-7747-8FBD-9D73896ABCB5}" destId="{23E3F9D5-266B-394F-B80D-C197B37CA165}" srcOrd="0" destOrd="0" presId="urn:microsoft.com/office/officeart/2005/8/layout/orgChart1"/>
    <dgm:cxn modelId="{0C229EB6-FA09-4A1A-91D3-10D798935071}" type="presOf" srcId="{D1FC4151-F7FB-B74F-BCB0-3D46E766C3FC}" destId="{D61FEB5B-B9A6-0C4A-81C2-D7B9F2017B34}" srcOrd="0" destOrd="0" presId="urn:microsoft.com/office/officeart/2005/8/layout/orgChart1"/>
    <dgm:cxn modelId="{3652A2B6-3EA7-4917-BDEE-660C9699828C}" type="presOf" srcId="{4C53080A-1AB4-414D-ABE9-1A8E96AAF188}" destId="{A4DEB7A7-AADA-DA4D-8E23-D9C751FCDDAE}" srcOrd="1" destOrd="0" presId="urn:microsoft.com/office/officeart/2005/8/layout/orgChart1"/>
    <dgm:cxn modelId="{8BC6FCB7-39DE-45F4-900E-8DCEEFCE2BB4}" type="presOf" srcId="{638BAE43-620A-7747-8FBD-9D73896ABCB5}" destId="{3832D45D-DB37-1148-B036-23E43D70FAB9}" srcOrd="1" destOrd="0" presId="urn:microsoft.com/office/officeart/2005/8/layout/orgChart1"/>
    <dgm:cxn modelId="{B9AC67B8-43C3-4B65-A655-3A835072BFA5}" type="presOf" srcId="{A8B44EB4-C825-8745-96D3-C3257957C7A1}" destId="{CD042687-DA57-F54F-8E80-AFECA52CA1F8}" srcOrd="0" destOrd="0" presId="urn:microsoft.com/office/officeart/2005/8/layout/orgChart1"/>
    <dgm:cxn modelId="{A73D6BB8-2DE6-704E-8549-B85D472BC13B}" srcId="{38FEED08-5C89-0C4A-BA7D-F2E908CFD7AA}" destId="{A236E4E0-E1E1-2A41-AD4E-40E673860DF1}" srcOrd="2" destOrd="0" parTransId="{26D7102A-1C87-4B4F-AEDD-44263AF9F5BE}" sibTransId="{31614F62-42CA-CC41-A811-8D57262BAACE}"/>
    <dgm:cxn modelId="{5B1076BA-3F71-5646-8DFF-7FB5D469ACE5}" srcId="{081B8A53-A2CB-B04D-9CCE-9806F84FFE5F}" destId="{BBBA158B-BE80-864D-AF0E-5D13D27BF511}" srcOrd="1" destOrd="0" parTransId="{15071775-D651-E844-A71E-CB1D9D23005D}" sibTransId="{783441E9-112B-1B4B-8DF7-E00F2EF358FB}"/>
    <dgm:cxn modelId="{90FBD0BC-656B-4F47-B697-27A08619269E}" type="presOf" srcId="{D92ACB9D-73B2-EE44-BF8C-B151B30B9F13}" destId="{036DB5B6-5D3B-3948-A30D-FEBA0FC4DA24}" srcOrd="1" destOrd="0" presId="urn:microsoft.com/office/officeart/2005/8/layout/orgChart1"/>
    <dgm:cxn modelId="{6A7107BF-BCCC-4915-874D-EE1719CEE63F}" type="presOf" srcId="{BBBA158B-BE80-864D-AF0E-5D13D27BF511}" destId="{C8FDFCFC-330C-E94E-8782-816FB045187C}" srcOrd="1" destOrd="0" presId="urn:microsoft.com/office/officeart/2005/8/layout/orgChart1"/>
    <dgm:cxn modelId="{9B2013C1-0667-44DA-B76F-334F8CFD5958}" type="presOf" srcId="{B38A8FE6-65EF-B441-ABDB-2746113CD3A8}" destId="{1C4A34C1-6FBD-2647-BB79-111CF753AEFD}" srcOrd="0" destOrd="0" presId="urn:microsoft.com/office/officeart/2005/8/layout/orgChart1"/>
    <dgm:cxn modelId="{C9FA65C6-881F-441E-B523-CE4CDF99B141}" type="presOf" srcId="{DB61A051-FC36-4741-865D-075C2EF998FD}" destId="{4B0EDB5C-7816-8C45-97B0-8DA39D7C84A1}" srcOrd="1" destOrd="0" presId="urn:microsoft.com/office/officeart/2005/8/layout/orgChart1"/>
    <dgm:cxn modelId="{EDDFD2C8-4D36-974C-ABED-5086C80E7F9C}" srcId="{A236E4E0-E1E1-2A41-AD4E-40E673860DF1}" destId="{4C53080A-1AB4-414D-ABE9-1A8E96AAF188}" srcOrd="0" destOrd="0" parTransId="{C83A3849-07EB-1D40-BFCB-B13ED571580D}" sibTransId="{E8DB6201-0F11-7940-AC8E-5390F7D45021}"/>
    <dgm:cxn modelId="{F1580EC9-8BC0-4F3A-BA1B-B54B25DDA6A5}" type="presOf" srcId="{595A0173-3871-944E-B44C-FA1ABFEA68BA}" destId="{CF18EE0F-8B4F-3040-8C53-104971FF52D5}" srcOrd="0" destOrd="0" presId="urn:microsoft.com/office/officeart/2005/8/layout/orgChart1"/>
    <dgm:cxn modelId="{B6A48DC9-1E00-4E52-8985-48B54283694D}" type="presOf" srcId="{6DA9255D-2A70-3D4C-B95F-E4ABCB887810}" destId="{A1797F7D-0E4A-CD4A-A80C-D7AC3FA9AF39}" srcOrd="1" destOrd="0" presId="urn:microsoft.com/office/officeart/2005/8/layout/orgChart1"/>
    <dgm:cxn modelId="{ABF71ECA-ED78-4353-8E3C-BD79C3E5FF38}" type="presOf" srcId="{E65FE2C4-2E2B-744A-AF3F-20D57D8B95E3}" destId="{F2661431-5960-A04C-B4D4-0F7DAB825050}" srcOrd="0" destOrd="0" presId="urn:microsoft.com/office/officeart/2005/8/layout/orgChart1"/>
    <dgm:cxn modelId="{FA4C10D0-C370-4804-8C11-9E2B4F8CB50E}" type="presOf" srcId="{FE8C701D-E0AD-F043-B5CB-DEB2F048D4AE}" destId="{65E90DA7-6FC3-2D4A-BA80-09C9B2DC9C96}" srcOrd="0" destOrd="0" presId="urn:microsoft.com/office/officeart/2005/8/layout/orgChart1"/>
    <dgm:cxn modelId="{F0BAACD1-376D-4F85-B58E-8676E09E6159}" type="presOf" srcId="{EAE7E5D5-47A6-8846-8E94-8E8672A22958}" destId="{CC605F13-B5D5-9544-9A25-BE690F0D5A45}" srcOrd="0" destOrd="0" presId="urn:microsoft.com/office/officeart/2005/8/layout/orgChart1"/>
    <dgm:cxn modelId="{AD44C3D2-69DF-194E-B754-69915808BF45}" srcId="{C5CE4FCE-4E89-654A-B6F9-35C271D4E5D8}" destId="{0C8FC354-21BA-C04C-ADB3-801C93B04328}" srcOrd="0" destOrd="0" parTransId="{C8F01AA0-31D9-3D41-A115-9A238EFBB682}" sibTransId="{A5BCC8F8-E64E-124E-9910-F8D5E932681C}"/>
    <dgm:cxn modelId="{C654A9D3-9F84-48F2-A151-77D15AD0EED8}" type="presOf" srcId="{FE17AFC9-BBDE-EB45-B527-7209D16FE1F5}" destId="{3CD2EE95-A8B5-D14C-9728-01E049359466}" srcOrd="0" destOrd="0" presId="urn:microsoft.com/office/officeart/2005/8/layout/orgChart1"/>
    <dgm:cxn modelId="{8F9A07D8-96E8-4F02-AECD-53885E6D1F25}" type="presOf" srcId="{C5CE4FCE-4E89-654A-B6F9-35C271D4E5D8}" destId="{0EF2EFF3-D697-FC4D-BF81-AD973424933F}" srcOrd="0" destOrd="0" presId="urn:microsoft.com/office/officeart/2005/8/layout/orgChart1"/>
    <dgm:cxn modelId="{88A8F5D9-9269-4617-81AD-0CB729465090}" type="presOf" srcId="{804EEC47-2979-F64A-9958-7C1AD5C92C20}" destId="{A8078578-63D8-8E42-A1B5-5B634301C619}" srcOrd="0" destOrd="0" presId="urn:microsoft.com/office/officeart/2005/8/layout/orgChart1"/>
    <dgm:cxn modelId="{E4B9A0DA-D1D0-465E-B669-F677BE15140E}" type="presOf" srcId="{F4E01027-C1D8-C54B-B412-8612FEE1809D}" destId="{61D04E5D-3748-A944-B494-9A3F03843AB0}" srcOrd="1" destOrd="0" presId="urn:microsoft.com/office/officeart/2005/8/layout/orgChart1"/>
    <dgm:cxn modelId="{DB21DADA-9E4F-3248-BFA2-2EBE1CD86196}" srcId="{A236E4E0-E1E1-2A41-AD4E-40E673860DF1}" destId="{EAF231BF-BFB7-074D-A0F8-24B218D05974}" srcOrd="2" destOrd="0" parTransId="{EAE7E5D5-47A6-8846-8E94-8E8672A22958}" sibTransId="{AF3805E5-0F92-C446-ACF1-46F9DF171CB2}"/>
    <dgm:cxn modelId="{6F1F41DB-F81D-2D4C-AAE0-A3C4BE80178A}" srcId="{A236E4E0-E1E1-2A41-AD4E-40E673860DF1}" destId="{638BAE43-620A-7747-8FBD-9D73896ABCB5}" srcOrd="1" destOrd="0" parTransId="{EED491F8-22BF-A04D-B26C-8B68B9CFE73C}" sibTransId="{4BA62F5A-C11F-4146-8F20-AB3904166C02}"/>
    <dgm:cxn modelId="{96C0EADC-E468-47C1-95A4-8A499404840E}" type="presOf" srcId="{0C8FC354-21BA-C04C-ADB3-801C93B04328}" destId="{67E948F9-A738-404F-810F-9120034ED889}" srcOrd="1" destOrd="0" presId="urn:microsoft.com/office/officeart/2005/8/layout/orgChart1"/>
    <dgm:cxn modelId="{B04DFADE-2E33-40C1-A8F0-4AA4E26009B7}" type="presOf" srcId="{87852EDD-86FE-F748-A547-B1134A23CF0A}" destId="{BA8C8DF5-359B-5542-B7B6-50874683E671}" srcOrd="0" destOrd="0" presId="urn:microsoft.com/office/officeart/2005/8/layout/orgChart1"/>
    <dgm:cxn modelId="{C11E38E0-6B52-4E3A-A123-EB06BB61E963}" type="presOf" srcId="{EC921F13-96DB-0242-BADC-079B62C75240}" destId="{56A903A1-F1AA-CF40-B49F-A9E87DA8F8EB}" srcOrd="0" destOrd="0" presId="urn:microsoft.com/office/officeart/2005/8/layout/orgChart1"/>
    <dgm:cxn modelId="{6303D4E1-F543-4BAE-80B6-8E8746AB8A9E}" type="presOf" srcId="{87852EDD-86FE-F748-A547-B1134A23CF0A}" destId="{C091BD59-0007-A946-A1A7-BB2574933C2B}" srcOrd="1" destOrd="0" presId="urn:microsoft.com/office/officeart/2005/8/layout/orgChart1"/>
    <dgm:cxn modelId="{1421F6E2-A4A1-49F3-B66E-F7402982D78C}" type="presOf" srcId="{93265DA2-CE83-2D4B-8220-CE459A37066F}" destId="{CFB42155-8205-6D44-83F1-6144B080F75E}" srcOrd="0" destOrd="0" presId="urn:microsoft.com/office/officeart/2005/8/layout/orgChart1"/>
    <dgm:cxn modelId="{E481D7E5-7EC8-5E47-806B-D2A3F096F284}" srcId="{C487177F-C22F-2A44-9BBE-8C3EF0395F38}" destId="{13DFA652-59D2-C24A-8FC9-24A34DA9C93D}" srcOrd="0" destOrd="0" parTransId="{E955E966-C08F-0A49-8781-255098EA97FF}" sibTransId="{8030112B-370A-9647-B7EA-3397969A450B}"/>
    <dgm:cxn modelId="{CEB557E6-5EAB-3C41-8A77-A6050C2601A1}" srcId="{EAF231BF-BFB7-074D-A0F8-24B218D05974}" destId="{AAE70C8E-A88D-854F-A910-D5DECA15897F}" srcOrd="0" destOrd="0" parTransId="{68DBF779-F401-9944-A3B8-8A6CF980714F}" sibTransId="{AEFA35A6-3E18-FD44-A385-6BBDB96946BF}"/>
    <dgm:cxn modelId="{CE9251E8-155B-45FF-B801-94CAABC32C3D}" type="presOf" srcId="{F8C9735A-48E2-C243-A87C-B8B783CCAC72}" destId="{991FE648-18B3-CA47-879B-00FA28D42587}" srcOrd="0" destOrd="0" presId="urn:microsoft.com/office/officeart/2005/8/layout/orgChart1"/>
    <dgm:cxn modelId="{236135E9-6D33-A246-832F-7F2A7D5D1DEB}" srcId="{EC921F13-96DB-0242-BADC-079B62C75240}" destId="{A8B44EB4-C825-8745-96D3-C3257957C7A1}" srcOrd="0" destOrd="0" parTransId="{C61F939F-568E-C544-B49E-FD352B4C9E11}" sibTransId="{866677F1-4342-674F-892F-501AB279C57A}"/>
    <dgm:cxn modelId="{45B123ED-4EAD-1D48-B6C3-F5F5114A3EAF}" srcId="{38FEED08-5C89-0C4A-BA7D-F2E908CFD7AA}" destId="{FE8C701D-E0AD-F043-B5CB-DEB2F048D4AE}" srcOrd="1" destOrd="0" parTransId="{2C0B4502-2825-364E-B869-4452A3395387}" sibTransId="{943D0A89-7129-EE4D-BA67-CB6548F58F92}"/>
    <dgm:cxn modelId="{D75584F2-69E8-4845-851D-A86ABE947624}" type="presOf" srcId="{1A3E1B78-48B1-B345-9EB8-1AD585C865D1}" destId="{2C0425CD-48CF-A145-A015-A2D09E70F626}" srcOrd="0" destOrd="0" presId="urn:microsoft.com/office/officeart/2005/8/layout/orgChart1"/>
    <dgm:cxn modelId="{D7A789F2-E769-4FA7-88B6-AAD2F10453A7}" type="presOf" srcId="{C61F939F-568E-C544-B49E-FD352B4C9E11}" destId="{F1D443B3-90BB-084F-8656-B6157131B946}" srcOrd="0" destOrd="0" presId="urn:microsoft.com/office/officeart/2005/8/layout/orgChart1"/>
    <dgm:cxn modelId="{D9D67FF3-3705-4567-BADD-EA76F7B55681}" type="presOf" srcId="{06BDB43A-F305-5842-8D52-DBC8E05012E0}" destId="{F08A0C11-0F7B-694E-8B21-40EDB6952421}" srcOrd="0" destOrd="0" presId="urn:microsoft.com/office/officeart/2005/8/layout/orgChart1"/>
    <dgm:cxn modelId="{F33CBEF3-04E0-4439-AE33-A3ABDEFDF14F}" type="presOf" srcId="{43E42FE6-0D6D-0347-BCA0-AE2AD94D954E}" destId="{0B428803-72EA-AA44-A433-F4D85903F708}" srcOrd="1" destOrd="0" presId="urn:microsoft.com/office/officeart/2005/8/layout/orgChart1"/>
    <dgm:cxn modelId="{871D0EF4-7C86-4071-BF3A-D8BB7EB0EAA6}" type="presOf" srcId="{053E43BB-7358-F445-BA3E-5241BE4D3F9A}" destId="{EF1DE688-259E-CF4E-B6C5-FFD486FD365B}" srcOrd="0" destOrd="0" presId="urn:microsoft.com/office/officeart/2005/8/layout/orgChart1"/>
    <dgm:cxn modelId="{F4E261F5-E9CB-45F3-BEFD-91CCB067F1BC}" type="presOf" srcId="{C8F01AA0-31D9-3D41-A115-9A238EFBB682}" destId="{EF3A1F57-D57F-6C4C-9DBC-2FCE8E8B6180}" srcOrd="0" destOrd="0" presId="urn:microsoft.com/office/officeart/2005/8/layout/orgChart1"/>
    <dgm:cxn modelId="{9F837DF8-7C1F-47B5-9B59-790BE298602E}" type="presOf" srcId="{13DFA652-59D2-C24A-8FC9-24A34DA9C93D}" destId="{ACF4B993-E632-9E4C-AFF8-9EDE89D48403}" srcOrd="1" destOrd="0" presId="urn:microsoft.com/office/officeart/2005/8/layout/orgChart1"/>
    <dgm:cxn modelId="{31E8E9FB-8611-A44E-A948-1F69AA63CA35}" srcId="{1A3E1B78-48B1-B345-9EB8-1AD585C865D1}" destId="{053E43BB-7358-F445-BA3E-5241BE4D3F9A}" srcOrd="1" destOrd="0" parTransId="{D1FC4151-F7FB-B74F-BCB0-3D46E766C3FC}" sibTransId="{2473C836-DBA0-5E49-91ED-A7F1895BC4DF}"/>
    <dgm:cxn modelId="{A9A1C5FC-71B3-4EC2-835A-39FDBAAAB451}" type="presOf" srcId="{6BAC38A1-CE40-B34D-B594-7AF1740BDDE9}" destId="{CA25BF58-1BB0-EC4D-9C84-E26B91408B48}" srcOrd="0" destOrd="0" presId="urn:microsoft.com/office/officeart/2005/8/layout/orgChart1"/>
    <dgm:cxn modelId="{82F3C3FD-8E5F-49F9-B2E9-D6C90D0B2833}" type="presOf" srcId="{A57E2740-E992-1A44-88B9-B92AA1BAFF17}" destId="{931075F3-1828-A145-9609-D7D00B0B09DE}" srcOrd="0" destOrd="0" presId="urn:microsoft.com/office/officeart/2005/8/layout/orgChart1"/>
    <dgm:cxn modelId="{C06000FF-C889-42DE-8225-79DB47578D3C}" type="presOf" srcId="{BC9F1497-E50F-D24E-B3F2-2476F2F6D5AC}" destId="{64B08DC5-0D95-364A-BF72-4A5878CB2B4B}" srcOrd="0" destOrd="0" presId="urn:microsoft.com/office/officeart/2005/8/layout/orgChart1"/>
    <dgm:cxn modelId="{840F45FF-D52A-4084-89D6-51B87D36261C}" type="presOf" srcId="{AEEA7841-819C-5444-B468-D8B2230AE5D6}" destId="{5E0D8265-DE23-0045-9F5E-1526DA177876}" srcOrd="0" destOrd="0" presId="urn:microsoft.com/office/officeart/2005/8/layout/orgChart1"/>
    <dgm:cxn modelId="{38D58FFF-83BA-D64B-A08F-22B88DCB10F5}" srcId="{081B8A53-A2CB-B04D-9CCE-9806F84FFE5F}" destId="{3C7E555E-66DB-FF4B-8239-07DCC533261D}" srcOrd="0" destOrd="0" parTransId="{FD3C966C-0D3B-C64C-B745-26FDDD6F236E}" sibTransId="{27A799B2-280D-9F43-8F14-B02DD7F3FB60}"/>
    <dgm:cxn modelId="{6C9CD6FF-5481-6F48-96DC-938BA04BBBAD}" srcId="{43E42FE6-0D6D-0347-BCA0-AE2AD94D954E}" destId="{D92ACB9D-73B2-EE44-BF8C-B151B30B9F13}" srcOrd="0" destOrd="0" parTransId="{B36FE236-E187-DB45-B486-B6D1010E46B3}" sibTransId="{4FE92A45-DF5E-B841-B265-8FF7D3E49535}"/>
    <dgm:cxn modelId="{75919FC9-F9C5-46B1-A892-9F8DA8D94FCD}" type="presParOf" srcId="{C04F3281-1FAE-C449-B4E3-9666BF37ECCB}" destId="{05B7781E-4227-A543-A9D1-5B494252D6FE}" srcOrd="0" destOrd="0" presId="urn:microsoft.com/office/officeart/2005/8/layout/orgChart1"/>
    <dgm:cxn modelId="{D1D4ADC3-E21A-4A47-9EA0-5B14426CED8F}" type="presParOf" srcId="{05B7781E-4227-A543-A9D1-5B494252D6FE}" destId="{F0AE49E6-9985-E04D-A180-2EF47E6285B8}" srcOrd="0" destOrd="0" presId="urn:microsoft.com/office/officeart/2005/8/layout/orgChart1"/>
    <dgm:cxn modelId="{ADDD5AA2-221B-4861-A52B-9F5C08D2C2E0}" type="presParOf" srcId="{F0AE49E6-9985-E04D-A180-2EF47E6285B8}" destId="{DAA2BC1C-C5C9-F345-9575-0244D242D8AB}" srcOrd="0" destOrd="0" presId="urn:microsoft.com/office/officeart/2005/8/layout/orgChart1"/>
    <dgm:cxn modelId="{8795CAD5-24B3-4ECA-A44A-4DB289856FDC}" type="presParOf" srcId="{F0AE49E6-9985-E04D-A180-2EF47E6285B8}" destId="{ACF4B993-E632-9E4C-AFF8-9EDE89D48403}" srcOrd="1" destOrd="0" presId="urn:microsoft.com/office/officeart/2005/8/layout/orgChart1"/>
    <dgm:cxn modelId="{46F48DE6-CCFD-4511-AD77-40B62473740B}" type="presParOf" srcId="{05B7781E-4227-A543-A9D1-5B494252D6FE}" destId="{E02B36A5-D822-E146-8D32-3D48C9B088B6}" srcOrd="1" destOrd="0" presId="urn:microsoft.com/office/officeart/2005/8/layout/orgChart1"/>
    <dgm:cxn modelId="{316DC01F-FCFF-41FC-A618-1A609BD392BA}" type="presParOf" srcId="{E02B36A5-D822-E146-8D32-3D48C9B088B6}" destId="{FBC8C633-2C2B-3C40-B205-5257B2BC709C}" srcOrd="0" destOrd="0" presId="urn:microsoft.com/office/officeart/2005/8/layout/orgChart1"/>
    <dgm:cxn modelId="{1B8721E0-9D05-4FF3-924B-45D2F6962F55}" type="presParOf" srcId="{E02B36A5-D822-E146-8D32-3D48C9B088B6}" destId="{068C0D04-12C3-5144-AC14-645BD5939320}" srcOrd="1" destOrd="0" presId="urn:microsoft.com/office/officeart/2005/8/layout/orgChart1"/>
    <dgm:cxn modelId="{9A951BE6-5FE4-45B6-BFDA-18A3080BE7C7}" type="presParOf" srcId="{068C0D04-12C3-5144-AC14-645BD5939320}" destId="{33423D8F-A84D-1443-8A30-863D84C07AAC}" srcOrd="0" destOrd="0" presId="urn:microsoft.com/office/officeart/2005/8/layout/orgChart1"/>
    <dgm:cxn modelId="{F5E28451-560A-4D64-9C01-DD47D9FBD43D}" type="presParOf" srcId="{33423D8F-A84D-1443-8A30-863D84C07AAC}" destId="{1CD742CF-98EF-7249-BF20-98FD85D41EC8}" srcOrd="0" destOrd="0" presId="urn:microsoft.com/office/officeart/2005/8/layout/orgChart1"/>
    <dgm:cxn modelId="{82E39B67-A25A-4BB2-9912-2E5934DE4423}" type="presParOf" srcId="{33423D8F-A84D-1443-8A30-863D84C07AAC}" destId="{2B126C21-8963-FD4F-98C4-415FFDB06AC3}" srcOrd="1" destOrd="0" presId="urn:microsoft.com/office/officeart/2005/8/layout/orgChart1"/>
    <dgm:cxn modelId="{862621FE-83B2-4485-A999-D011EA56FF33}" type="presParOf" srcId="{068C0D04-12C3-5144-AC14-645BD5939320}" destId="{C25735F3-EDB8-444A-BE54-B2BF270214D4}" srcOrd="1" destOrd="0" presId="urn:microsoft.com/office/officeart/2005/8/layout/orgChart1"/>
    <dgm:cxn modelId="{4D8EC318-D713-4AF1-8367-91C8C988D957}" type="presParOf" srcId="{C25735F3-EDB8-444A-BE54-B2BF270214D4}" destId="{06375639-6404-7D4A-887F-E736F0CDD9B8}" srcOrd="0" destOrd="0" presId="urn:microsoft.com/office/officeart/2005/8/layout/orgChart1"/>
    <dgm:cxn modelId="{7B0E4FEA-95CA-49A2-90F6-DD4B10544EEF}" type="presParOf" srcId="{C25735F3-EDB8-444A-BE54-B2BF270214D4}" destId="{0F953BFD-3364-3F45-900D-0DD7379CD0BD}" srcOrd="1" destOrd="0" presId="urn:microsoft.com/office/officeart/2005/8/layout/orgChart1"/>
    <dgm:cxn modelId="{0F373D11-9B78-48F3-8DE0-9FAE842FB439}" type="presParOf" srcId="{0F953BFD-3364-3F45-900D-0DD7379CD0BD}" destId="{EC1E6BA4-9CF4-8A4D-BB01-74A04BD38AE7}" srcOrd="0" destOrd="0" presId="urn:microsoft.com/office/officeart/2005/8/layout/orgChart1"/>
    <dgm:cxn modelId="{B448A354-8AC1-4726-8FD5-84F2B49DC49D}" type="presParOf" srcId="{EC1E6BA4-9CF4-8A4D-BB01-74A04BD38AE7}" destId="{E4F0180B-5984-4548-9FFD-2E1379D671DB}" srcOrd="0" destOrd="0" presId="urn:microsoft.com/office/officeart/2005/8/layout/orgChart1"/>
    <dgm:cxn modelId="{5F6EE398-A201-4297-A5E5-F48A63981D16}" type="presParOf" srcId="{EC1E6BA4-9CF4-8A4D-BB01-74A04BD38AE7}" destId="{B597403A-9BE5-724B-A810-8F736F143A2D}" srcOrd="1" destOrd="0" presId="urn:microsoft.com/office/officeart/2005/8/layout/orgChart1"/>
    <dgm:cxn modelId="{422CB6AF-FE88-41D8-99FA-1307DEC42B2B}" type="presParOf" srcId="{0F953BFD-3364-3F45-900D-0DD7379CD0BD}" destId="{1FA3AC5A-D8FA-474A-AAB9-4AE98748E62E}" srcOrd="1" destOrd="0" presId="urn:microsoft.com/office/officeart/2005/8/layout/orgChart1"/>
    <dgm:cxn modelId="{45393F3D-C744-405F-AAE1-2D9F781773AE}" type="presParOf" srcId="{1FA3AC5A-D8FA-474A-AAB9-4AE98748E62E}" destId="{C55C37D2-2AB4-F344-A123-BF0CCD70D71A}" srcOrd="0" destOrd="0" presId="urn:microsoft.com/office/officeart/2005/8/layout/orgChart1"/>
    <dgm:cxn modelId="{AA9F9D55-0DF5-473D-84BD-99C7690C0D61}" type="presParOf" srcId="{1FA3AC5A-D8FA-474A-AAB9-4AE98748E62E}" destId="{F3DEB9B6-F9A1-B048-98E5-0E4C39F6AB7F}" srcOrd="1" destOrd="0" presId="urn:microsoft.com/office/officeart/2005/8/layout/orgChart1"/>
    <dgm:cxn modelId="{ECB3BE9F-A723-4131-B53C-68B3FD7B3A6C}" type="presParOf" srcId="{F3DEB9B6-F9A1-B048-98E5-0E4C39F6AB7F}" destId="{73066D49-B3B7-ED48-841A-0A247A936107}" srcOrd="0" destOrd="0" presId="urn:microsoft.com/office/officeart/2005/8/layout/orgChart1"/>
    <dgm:cxn modelId="{A046FF86-5EA2-48F3-B193-5D467327B4F1}" type="presParOf" srcId="{73066D49-B3B7-ED48-841A-0A247A936107}" destId="{64B08DC5-0D95-364A-BF72-4A5878CB2B4B}" srcOrd="0" destOrd="0" presId="urn:microsoft.com/office/officeart/2005/8/layout/orgChart1"/>
    <dgm:cxn modelId="{6D4B2D3B-561F-49FD-8C32-CB919BD3C274}" type="presParOf" srcId="{73066D49-B3B7-ED48-841A-0A247A936107}" destId="{96D913AE-2A41-8D40-8461-9F1498D56345}" srcOrd="1" destOrd="0" presId="urn:microsoft.com/office/officeart/2005/8/layout/orgChart1"/>
    <dgm:cxn modelId="{4BC8977C-D76A-4207-B94E-33E7B3E48D0D}" type="presParOf" srcId="{F3DEB9B6-F9A1-B048-98E5-0E4C39F6AB7F}" destId="{A5B7388A-7BEB-FD4D-B908-5861C6709AF1}" srcOrd="1" destOrd="0" presId="urn:microsoft.com/office/officeart/2005/8/layout/orgChart1"/>
    <dgm:cxn modelId="{B23EDB22-7F02-4FA4-8C02-6D7FC64DF50B}" type="presParOf" srcId="{A5B7388A-7BEB-FD4D-B908-5861C6709AF1}" destId="{D4FEFE9D-4F14-0345-8C82-04799A9978D1}" srcOrd="0" destOrd="0" presId="urn:microsoft.com/office/officeart/2005/8/layout/orgChart1"/>
    <dgm:cxn modelId="{B0A3DC38-56AF-4B02-B43C-B47FED50F399}" type="presParOf" srcId="{A5B7388A-7BEB-FD4D-B908-5861C6709AF1}" destId="{B5EFDFBC-113B-7C46-9F81-88B080D3A39B}" srcOrd="1" destOrd="0" presId="urn:microsoft.com/office/officeart/2005/8/layout/orgChart1"/>
    <dgm:cxn modelId="{3EAF67CC-CE20-497D-8F00-F70F831C1892}" type="presParOf" srcId="{B5EFDFBC-113B-7C46-9F81-88B080D3A39B}" destId="{FE132B07-7057-4E44-A73D-5ECD80DCF2EB}" srcOrd="0" destOrd="0" presId="urn:microsoft.com/office/officeart/2005/8/layout/orgChart1"/>
    <dgm:cxn modelId="{E2AE9350-4A9C-4745-88ED-F8D49C512AA1}" type="presParOf" srcId="{FE132B07-7057-4E44-A73D-5ECD80DCF2EB}" destId="{0EF2EFF3-D697-FC4D-BF81-AD973424933F}" srcOrd="0" destOrd="0" presId="urn:microsoft.com/office/officeart/2005/8/layout/orgChart1"/>
    <dgm:cxn modelId="{09EAD18C-4760-40CA-8080-87A98AFD4BDC}" type="presParOf" srcId="{FE132B07-7057-4E44-A73D-5ECD80DCF2EB}" destId="{19339B7D-B1A7-F54C-A15F-17489F9D1B1C}" srcOrd="1" destOrd="0" presId="urn:microsoft.com/office/officeart/2005/8/layout/orgChart1"/>
    <dgm:cxn modelId="{FAC4EC24-706B-4D79-B31F-44130CF005E1}" type="presParOf" srcId="{B5EFDFBC-113B-7C46-9F81-88B080D3A39B}" destId="{1AF42DB2-E65B-8F47-9011-D7FE8A8077E1}" srcOrd="1" destOrd="0" presId="urn:microsoft.com/office/officeart/2005/8/layout/orgChart1"/>
    <dgm:cxn modelId="{0C31D090-8289-4981-976B-13599EA1E6CA}" type="presParOf" srcId="{1AF42DB2-E65B-8F47-9011-D7FE8A8077E1}" destId="{EF3A1F57-D57F-6C4C-9DBC-2FCE8E8B6180}" srcOrd="0" destOrd="0" presId="urn:microsoft.com/office/officeart/2005/8/layout/orgChart1"/>
    <dgm:cxn modelId="{734AE06B-E732-4A0E-B749-DFD171A496BA}" type="presParOf" srcId="{1AF42DB2-E65B-8F47-9011-D7FE8A8077E1}" destId="{C0BC687F-9584-4A48-BAC2-3B95CF3123B5}" srcOrd="1" destOrd="0" presId="urn:microsoft.com/office/officeart/2005/8/layout/orgChart1"/>
    <dgm:cxn modelId="{210CF783-910C-4DFE-B5E5-8594544DB5CD}" type="presParOf" srcId="{C0BC687F-9584-4A48-BAC2-3B95CF3123B5}" destId="{6132E7D6-9A6B-1F4F-A03A-229AEB37CEE2}" srcOrd="0" destOrd="0" presId="urn:microsoft.com/office/officeart/2005/8/layout/orgChart1"/>
    <dgm:cxn modelId="{72B6139B-6E2B-4ED3-969F-643E6385F34D}" type="presParOf" srcId="{6132E7D6-9A6B-1F4F-A03A-229AEB37CEE2}" destId="{88B1D605-871A-3843-8A01-01439CD1D438}" srcOrd="0" destOrd="0" presId="urn:microsoft.com/office/officeart/2005/8/layout/orgChart1"/>
    <dgm:cxn modelId="{6127963C-21A3-447B-9BB8-3410EBFE8FD1}" type="presParOf" srcId="{6132E7D6-9A6B-1F4F-A03A-229AEB37CEE2}" destId="{67E948F9-A738-404F-810F-9120034ED889}" srcOrd="1" destOrd="0" presId="urn:microsoft.com/office/officeart/2005/8/layout/orgChart1"/>
    <dgm:cxn modelId="{9145094C-338C-4C0C-8699-B94ED5A9E730}" type="presParOf" srcId="{C0BC687F-9584-4A48-BAC2-3B95CF3123B5}" destId="{1D758BA5-1A94-A848-83CB-0935E2B861EC}" srcOrd="1" destOrd="0" presId="urn:microsoft.com/office/officeart/2005/8/layout/orgChart1"/>
    <dgm:cxn modelId="{1384C0D0-4BAD-40C9-880C-E527F8954BC3}" type="presParOf" srcId="{C0BC687F-9584-4A48-BAC2-3B95CF3123B5}" destId="{58CC00DB-D295-C44B-B706-984CBFDD72AC}" srcOrd="2" destOrd="0" presId="urn:microsoft.com/office/officeart/2005/8/layout/orgChart1"/>
    <dgm:cxn modelId="{C8337DAA-E2D8-4894-ACD8-779D95C35B90}" type="presParOf" srcId="{1AF42DB2-E65B-8F47-9011-D7FE8A8077E1}" destId="{6B6C4366-F8A3-174D-BCE1-E94BBAFED8B8}" srcOrd="2" destOrd="0" presId="urn:microsoft.com/office/officeart/2005/8/layout/orgChart1"/>
    <dgm:cxn modelId="{1E0433FD-74F8-48EF-AEA2-141B79CB486F}" type="presParOf" srcId="{1AF42DB2-E65B-8F47-9011-D7FE8A8077E1}" destId="{609C6976-BA3C-854A-9EA5-189E16344FAD}" srcOrd="3" destOrd="0" presId="urn:microsoft.com/office/officeart/2005/8/layout/orgChart1"/>
    <dgm:cxn modelId="{5603E0B4-527A-4586-88BB-08C4A8871864}" type="presParOf" srcId="{609C6976-BA3C-854A-9EA5-189E16344FAD}" destId="{E97F5805-F977-BC4F-BBB9-FAA4E10DC894}" srcOrd="0" destOrd="0" presId="urn:microsoft.com/office/officeart/2005/8/layout/orgChart1"/>
    <dgm:cxn modelId="{68998105-6295-4D5A-9024-38091A91853B}" type="presParOf" srcId="{E97F5805-F977-BC4F-BBB9-FAA4E10DC894}" destId="{3CD2EE95-A8B5-D14C-9728-01E049359466}" srcOrd="0" destOrd="0" presId="urn:microsoft.com/office/officeart/2005/8/layout/orgChart1"/>
    <dgm:cxn modelId="{928AC978-8C39-4F76-AA0F-C85E435C0B8F}" type="presParOf" srcId="{E97F5805-F977-BC4F-BBB9-FAA4E10DC894}" destId="{73BAD9AB-1E46-664D-BFC9-AFC51C5788F2}" srcOrd="1" destOrd="0" presId="urn:microsoft.com/office/officeart/2005/8/layout/orgChart1"/>
    <dgm:cxn modelId="{E900BA71-F039-47C8-8244-E114B7B5D73A}" type="presParOf" srcId="{609C6976-BA3C-854A-9EA5-189E16344FAD}" destId="{E9FAB73C-1368-7D45-A490-E8A9A96F4C2A}" srcOrd="1" destOrd="0" presId="urn:microsoft.com/office/officeart/2005/8/layout/orgChart1"/>
    <dgm:cxn modelId="{6759F8E8-07FD-406A-83D1-29DA9186E840}" type="presParOf" srcId="{609C6976-BA3C-854A-9EA5-189E16344FAD}" destId="{6A16B4F4-7658-4B4E-93E7-CD9225D1DF6C}" srcOrd="2" destOrd="0" presId="urn:microsoft.com/office/officeart/2005/8/layout/orgChart1"/>
    <dgm:cxn modelId="{C4717ED4-546D-4437-BC04-813655102236}" type="presParOf" srcId="{B5EFDFBC-113B-7C46-9F81-88B080D3A39B}" destId="{2A212E33-8C7D-0E41-B33A-14962C84E14C}" srcOrd="2" destOrd="0" presId="urn:microsoft.com/office/officeart/2005/8/layout/orgChart1"/>
    <dgm:cxn modelId="{2646DB8C-F826-4A90-9E60-1ED5C8ABDC72}" type="presParOf" srcId="{A5B7388A-7BEB-FD4D-B908-5861C6709AF1}" destId="{5E0D8265-DE23-0045-9F5E-1526DA177876}" srcOrd="2" destOrd="0" presId="urn:microsoft.com/office/officeart/2005/8/layout/orgChart1"/>
    <dgm:cxn modelId="{60CF6DCC-7DFD-47AD-B812-FF9373556F85}" type="presParOf" srcId="{A5B7388A-7BEB-FD4D-B908-5861C6709AF1}" destId="{8EC016CB-D450-5148-94C6-29890358F712}" srcOrd="3" destOrd="0" presId="urn:microsoft.com/office/officeart/2005/8/layout/orgChart1"/>
    <dgm:cxn modelId="{FC999B46-F7B5-4CBD-9EB3-18C04A048DCA}" type="presParOf" srcId="{8EC016CB-D450-5148-94C6-29890358F712}" destId="{B50D5C65-B09A-5845-BB52-2C8DFA1312F2}" srcOrd="0" destOrd="0" presId="urn:microsoft.com/office/officeart/2005/8/layout/orgChart1"/>
    <dgm:cxn modelId="{FF534D08-CB8A-4971-B8DB-4C2658B9417E}" type="presParOf" srcId="{B50D5C65-B09A-5845-BB52-2C8DFA1312F2}" destId="{B8686739-16F8-DE4E-B12F-CBC978CC8C39}" srcOrd="0" destOrd="0" presId="urn:microsoft.com/office/officeart/2005/8/layout/orgChart1"/>
    <dgm:cxn modelId="{27B0C090-5538-4666-8B1F-DDBAD8746095}" type="presParOf" srcId="{B50D5C65-B09A-5845-BB52-2C8DFA1312F2}" destId="{61D04E5D-3748-A944-B494-9A3F03843AB0}" srcOrd="1" destOrd="0" presId="urn:microsoft.com/office/officeart/2005/8/layout/orgChart1"/>
    <dgm:cxn modelId="{9CA829B1-FF47-4D80-905C-2EF2F717C94A}" type="presParOf" srcId="{8EC016CB-D450-5148-94C6-29890358F712}" destId="{38B566D4-99C5-C74F-9A38-281BC6F18B0E}" srcOrd="1" destOrd="0" presId="urn:microsoft.com/office/officeart/2005/8/layout/orgChart1"/>
    <dgm:cxn modelId="{82BA33C0-B74E-4893-8ECE-E846412776DA}" type="presParOf" srcId="{38B566D4-99C5-C74F-9A38-281BC6F18B0E}" destId="{55BC0D6F-C2FB-984F-AEBE-ADA71A948F06}" srcOrd="0" destOrd="0" presId="urn:microsoft.com/office/officeart/2005/8/layout/orgChart1"/>
    <dgm:cxn modelId="{A3FD02EE-8C9A-40A8-8B2F-7701647AC7C2}" type="presParOf" srcId="{38B566D4-99C5-C74F-9A38-281BC6F18B0E}" destId="{B58040DE-85AC-5148-AD5F-C5E80EAB65CA}" srcOrd="1" destOrd="0" presId="urn:microsoft.com/office/officeart/2005/8/layout/orgChart1"/>
    <dgm:cxn modelId="{8D0E68A5-E563-4FA8-A437-D1516E6BC0C1}" type="presParOf" srcId="{B58040DE-85AC-5148-AD5F-C5E80EAB65CA}" destId="{5337453D-A6AB-B642-AFC0-6B8D97A5047D}" srcOrd="0" destOrd="0" presId="urn:microsoft.com/office/officeart/2005/8/layout/orgChart1"/>
    <dgm:cxn modelId="{A40FE81E-659A-4F6F-AE7F-FEDDFC46C97C}" type="presParOf" srcId="{5337453D-A6AB-B642-AFC0-6B8D97A5047D}" destId="{70882EDB-38C8-9B4E-8F36-6155292C4C8E}" srcOrd="0" destOrd="0" presId="urn:microsoft.com/office/officeart/2005/8/layout/orgChart1"/>
    <dgm:cxn modelId="{C040E4B1-93E2-4B0D-B10A-BDD7DDE20A9B}" type="presParOf" srcId="{5337453D-A6AB-B642-AFC0-6B8D97A5047D}" destId="{C55B639D-165B-494F-BD36-393F4B630F95}" srcOrd="1" destOrd="0" presId="urn:microsoft.com/office/officeart/2005/8/layout/orgChart1"/>
    <dgm:cxn modelId="{B08C27D4-B279-41AE-A01F-177E57A3E1E9}" type="presParOf" srcId="{B58040DE-85AC-5148-AD5F-C5E80EAB65CA}" destId="{F957103F-AEAA-6E4F-AB44-70DC02C97C7B}" srcOrd="1" destOrd="0" presId="urn:microsoft.com/office/officeart/2005/8/layout/orgChart1"/>
    <dgm:cxn modelId="{05B0CD02-8A58-4E79-AE4A-D95F038BA65E}" type="presParOf" srcId="{B58040DE-85AC-5148-AD5F-C5E80EAB65CA}" destId="{393FB24F-4453-3546-B819-7DFE62D21D8F}" srcOrd="2" destOrd="0" presId="urn:microsoft.com/office/officeart/2005/8/layout/orgChart1"/>
    <dgm:cxn modelId="{95E9B23A-5D2F-4890-BCFE-BCE00866E950}" type="presParOf" srcId="{38B566D4-99C5-C74F-9A38-281BC6F18B0E}" destId="{C700E72F-5299-744F-8092-D6C6BC9052B7}" srcOrd="2" destOrd="0" presId="urn:microsoft.com/office/officeart/2005/8/layout/orgChart1"/>
    <dgm:cxn modelId="{749F6F7E-F5D8-49AD-AFF6-895E093C5378}" type="presParOf" srcId="{38B566D4-99C5-C74F-9A38-281BC6F18B0E}" destId="{A698B5A5-32E4-3A48-AC1E-945C59352263}" srcOrd="3" destOrd="0" presId="urn:microsoft.com/office/officeart/2005/8/layout/orgChart1"/>
    <dgm:cxn modelId="{E9904150-DAC3-4CA8-9192-6769CF3CFD8C}" type="presParOf" srcId="{A698B5A5-32E4-3A48-AC1E-945C59352263}" destId="{9BC4DA90-6EBA-F848-94E9-1F3D2A3062EE}" srcOrd="0" destOrd="0" presId="urn:microsoft.com/office/officeart/2005/8/layout/orgChart1"/>
    <dgm:cxn modelId="{57357359-40A7-4C3D-BD78-07DE99EDEC83}" type="presParOf" srcId="{9BC4DA90-6EBA-F848-94E9-1F3D2A3062EE}" destId="{C24A017A-883E-624B-8FB2-C135F85E2861}" srcOrd="0" destOrd="0" presId="urn:microsoft.com/office/officeart/2005/8/layout/orgChart1"/>
    <dgm:cxn modelId="{9D3562AB-165B-4E55-AA72-4B9849B0740E}" type="presParOf" srcId="{9BC4DA90-6EBA-F848-94E9-1F3D2A3062EE}" destId="{A1797F7D-0E4A-CD4A-A80C-D7AC3FA9AF39}" srcOrd="1" destOrd="0" presId="urn:microsoft.com/office/officeart/2005/8/layout/orgChart1"/>
    <dgm:cxn modelId="{EA0B4DCD-021C-41CF-BA9A-D9675A214706}" type="presParOf" srcId="{A698B5A5-32E4-3A48-AC1E-945C59352263}" destId="{9EBE2783-1567-3041-832C-02ED83CE3311}" srcOrd="1" destOrd="0" presId="urn:microsoft.com/office/officeart/2005/8/layout/orgChart1"/>
    <dgm:cxn modelId="{0DDF0ABB-9985-4017-9653-4E2AC6FAD49F}" type="presParOf" srcId="{A698B5A5-32E4-3A48-AC1E-945C59352263}" destId="{25CA52AB-7F0B-644A-9E5C-CE85C431B524}" srcOrd="2" destOrd="0" presId="urn:microsoft.com/office/officeart/2005/8/layout/orgChart1"/>
    <dgm:cxn modelId="{895B5703-F9B2-4C60-B555-044F6647428D}" type="presParOf" srcId="{8EC016CB-D450-5148-94C6-29890358F712}" destId="{B9979999-A71B-454D-A711-D3DBA6686674}" srcOrd="2" destOrd="0" presId="urn:microsoft.com/office/officeart/2005/8/layout/orgChart1"/>
    <dgm:cxn modelId="{DA51EF29-1310-455F-9B62-4CBBAD5F85B6}" type="presParOf" srcId="{A5B7388A-7BEB-FD4D-B908-5861C6709AF1}" destId="{CFB42155-8205-6D44-83F1-6144B080F75E}" srcOrd="4" destOrd="0" presId="urn:microsoft.com/office/officeart/2005/8/layout/orgChart1"/>
    <dgm:cxn modelId="{BA996FAF-F82A-4521-A7CE-772AAF2179BE}" type="presParOf" srcId="{A5B7388A-7BEB-FD4D-B908-5861C6709AF1}" destId="{D1F833B1-58C6-7646-A6A0-D212A37A3020}" srcOrd="5" destOrd="0" presId="urn:microsoft.com/office/officeart/2005/8/layout/orgChart1"/>
    <dgm:cxn modelId="{E3A5C613-4E9F-4B67-84E5-C5C62AF2CFC7}" type="presParOf" srcId="{D1F833B1-58C6-7646-A6A0-D212A37A3020}" destId="{7B1067AE-0F0C-7A4E-AC21-D9124F1E8D1D}" srcOrd="0" destOrd="0" presId="urn:microsoft.com/office/officeart/2005/8/layout/orgChart1"/>
    <dgm:cxn modelId="{46864A0D-5110-43C5-A9A7-390615531246}" type="presParOf" srcId="{7B1067AE-0F0C-7A4E-AC21-D9124F1E8D1D}" destId="{1C4A34C1-6FBD-2647-BB79-111CF753AEFD}" srcOrd="0" destOrd="0" presId="urn:microsoft.com/office/officeart/2005/8/layout/orgChart1"/>
    <dgm:cxn modelId="{5E763B29-4AB9-4EF3-9915-6774BC2C28BB}" type="presParOf" srcId="{7B1067AE-0F0C-7A4E-AC21-D9124F1E8D1D}" destId="{A3056FC7-D30C-B542-A298-23A3C5E947DF}" srcOrd="1" destOrd="0" presId="urn:microsoft.com/office/officeart/2005/8/layout/orgChart1"/>
    <dgm:cxn modelId="{F2392B26-2F3C-4999-A705-DFA69910CF29}" type="presParOf" srcId="{D1F833B1-58C6-7646-A6A0-D212A37A3020}" destId="{D01D298D-5A24-FE4D-8B03-1EAC061DDBC3}" srcOrd="1" destOrd="0" presId="urn:microsoft.com/office/officeart/2005/8/layout/orgChart1"/>
    <dgm:cxn modelId="{245E6BF6-2498-45D0-A440-CC6CE098E028}" type="presParOf" srcId="{D01D298D-5A24-FE4D-8B03-1EAC061DDBC3}" destId="{C00A7576-FC2B-F64F-A03B-677FAEA0DDB8}" srcOrd="0" destOrd="0" presId="urn:microsoft.com/office/officeart/2005/8/layout/orgChart1"/>
    <dgm:cxn modelId="{D6AA5D94-2B43-4DB9-8DE1-682A6B96D736}" type="presParOf" srcId="{D01D298D-5A24-FE4D-8B03-1EAC061DDBC3}" destId="{1796C457-9CA9-7E47-B5B1-CD80FC79193E}" srcOrd="1" destOrd="0" presId="urn:microsoft.com/office/officeart/2005/8/layout/orgChart1"/>
    <dgm:cxn modelId="{2FC580AF-A28F-4D5E-82C6-4995680114A0}" type="presParOf" srcId="{1796C457-9CA9-7E47-B5B1-CD80FC79193E}" destId="{F9B3A43B-ABD1-5D40-9476-44D9422BC02D}" srcOrd="0" destOrd="0" presId="urn:microsoft.com/office/officeart/2005/8/layout/orgChart1"/>
    <dgm:cxn modelId="{49DB8861-0AE4-4A00-BE21-E4DB9D6D24B1}" type="presParOf" srcId="{F9B3A43B-ABD1-5D40-9476-44D9422BC02D}" destId="{9AF7768F-D018-8341-8887-A4971BC8F6E7}" srcOrd="0" destOrd="0" presId="urn:microsoft.com/office/officeart/2005/8/layout/orgChart1"/>
    <dgm:cxn modelId="{F4840EBC-E53F-45D5-8B5E-2360803F0E01}" type="presParOf" srcId="{F9B3A43B-ABD1-5D40-9476-44D9422BC02D}" destId="{E8FD6C33-8786-8A4E-8D97-12304911C625}" srcOrd="1" destOrd="0" presId="urn:microsoft.com/office/officeart/2005/8/layout/orgChart1"/>
    <dgm:cxn modelId="{BF79A0AE-7893-4C05-BE31-493647B7761D}" type="presParOf" srcId="{1796C457-9CA9-7E47-B5B1-CD80FC79193E}" destId="{89D975AC-49B2-CE44-A5C8-DDE8703260A7}" srcOrd="1" destOrd="0" presId="urn:microsoft.com/office/officeart/2005/8/layout/orgChart1"/>
    <dgm:cxn modelId="{B5407FA1-97B0-4159-86CF-480446069421}" type="presParOf" srcId="{1796C457-9CA9-7E47-B5B1-CD80FC79193E}" destId="{7E12509E-5802-6045-BAF6-0BA192951787}" srcOrd="2" destOrd="0" presId="urn:microsoft.com/office/officeart/2005/8/layout/orgChart1"/>
    <dgm:cxn modelId="{05D11E2D-76A5-49F0-B6BD-F5FDF0F3952B}" type="presParOf" srcId="{D1F833B1-58C6-7646-A6A0-D212A37A3020}" destId="{3F6499F3-A4FF-9846-95BF-021B412056E2}" srcOrd="2" destOrd="0" presId="urn:microsoft.com/office/officeart/2005/8/layout/orgChart1"/>
    <dgm:cxn modelId="{FECCB1BD-A4FE-43F9-BE43-671F4CC5FBAD}" type="presParOf" srcId="{F3DEB9B6-F9A1-B048-98E5-0E4C39F6AB7F}" destId="{539901B7-39AA-4F4A-A321-1CF54B432D6D}" srcOrd="2" destOrd="0" presId="urn:microsoft.com/office/officeart/2005/8/layout/orgChart1"/>
    <dgm:cxn modelId="{21D1594B-0010-4167-AB16-599FE7FDC9B0}" type="presParOf" srcId="{0F953BFD-3364-3F45-900D-0DD7379CD0BD}" destId="{6893C9D4-4DA8-4246-8A92-CC2B289FA3CF}" srcOrd="2" destOrd="0" presId="urn:microsoft.com/office/officeart/2005/8/layout/orgChart1"/>
    <dgm:cxn modelId="{220CB3AC-0AFF-4DFB-8E74-BB028EA0239B}" type="presParOf" srcId="{C25735F3-EDB8-444A-BE54-B2BF270214D4}" destId="{9D80B086-48A8-B74D-8C90-0D543BDCF2E7}" srcOrd="2" destOrd="0" presId="urn:microsoft.com/office/officeart/2005/8/layout/orgChart1"/>
    <dgm:cxn modelId="{F4F6AC7D-6191-46AD-8296-5A3F8AAA916E}" type="presParOf" srcId="{C25735F3-EDB8-444A-BE54-B2BF270214D4}" destId="{F2534CF9-A19D-B049-B5AC-7CFB0F366403}" srcOrd="3" destOrd="0" presId="urn:microsoft.com/office/officeart/2005/8/layout/orgChart1"/>
    <dgm:cxn modelId="{23B9288A-E7F4-42A1-9E7A-D25623AE48AE}" type="presParOf" srcId="{F2534CF9-A19D-B049-B5AC-7CFB0F366403}" destId="{6064D0B9-E502-684C-A6A7-3151BD4401CD}" srcOrd="0" destOrd="0" presId="urn:microsoft.com/office/officeart/2005/8/layout/orgChart1"/>
    <dgm:cxn modelId="{2863C329-6009-41E2-AAB4-1EF2AD112143}" type="presParOf" srcId="{6064D0B9-E502-684C-A6A7-3151BD4401CD}" destId="{65E90DA7-6FC3-2D4A-BA80-09C9B2DC9C96}" srcOrd="0" destOrd="0" presId="urn:microsoft.com/office/officeart/2005/8/layout/orgChart1"/>
    <dgm:cxn modelId="{18C2DF30-CB83-4491-A376-7DBDEAA7E4D3}" type="presParOf" srcId="{6064D0B9-E502-684C-A6A7-3151BD4401CD}" destId="{C6CF79C0-9735-284A-BA9B-090A0CB44731}" srcOrd="1" destOrd="0" presId="urn:microsoft.com/office/officeart/2005/8/layout/orgChart1"/>
    <dgm:cxn modelId="{EFC6F4AA-5A43-4CA9-BFA7-A0FA70898211}" type="presParOf" srcId="{F2534CF9-A19D-B049-B5AC-7CFB0F366403}" destId="{23BAC18F-71C2-E746-9E35-543A7A88945E}" srcOrd="1" destOrd="0" presId="urn:microsoft.com/office/officeart/2005/8/layout/orgChart1"/>
    <dgm:cxn modelId="{54A39D39-C05D-440B-AD75-061808942F68}" type="presParOf" srcId="{23BAC18F-71C2-E746-9E35-543A7A88945E}" destId="{2CDEA441-16E3-AF4A-A034-FED049D14CBF}" srcOrd="0" destOrd="0" presId="urn:microsoft.com/office/officeart/2005/8/layout/orgChart1"/>
    <dgm:cxn modelId="{0DC54156-BDE5-471A-9B3A-1155D909B5E5}" type="presParOf" srcId="{23BAC18F-71C2-E746-9E35-543A7A88945E}" destId="{00504AD1-56B0-F640-8ACD-5D5E5472668B}" srcOrd="1" destOrd="0" presId="urn:microsoft.com/office/officeart/2005/8/layout/orgChart1"/>
    <dgm:cxn modelId="{B7077407-3541-4ABD-99D9-4065CB23FB26}" type="presParOf" srcId="{00504AD1-56B0-F640-8ACD-5D5E5472668B}" destId="{5C741939-CDF6-0E4D-99DD-BA6C231EC3B6}" srcOrd="0" destOrd="0" presId="urn:microsoft.com/office/officeart/2005/8/layout/orgChart1"/>
    <dgm:cxn modelId="{59B25A10-7C78-4116-9DB1-330F00314B80}" type="presParOf" srcId="{5C741939-CDF6-0E4D-99DD-BA6C231EC3B6}" destId="{2C0425CD-48CF-A145-A015-A2D09E70F626}" srcOrd="0" destOrd="0" presId="urn:microsoft.com/office/officeart/2005/8/layout/orgChart1"/>
    <dgm:cxn modelId="{B5F1B104-F1E6-4EE5-B285-F54366BA27DC}" type="presParOf" srcId="{5C741939-CDF6-0E4D-99DD-BA6C231EC3B6}" destId="{E3C7A20A-7451-7F4C-A3DF-19BD06D7319A}" srcOrd="1" destOrd="0" presId="urn:microsoft.com/office/officeart/2005/8/layout/orgChart1"/>
    <dgm:cxn modelId="{FF4633EB-F1CB-4813-889B-1BC01F002ABE}" type="presParOf" srcId="{00504AD1-56B0-F640-8ACD-5D5E5472668B}" destId="{9738ADB4-524A-8944-86E9-6FA27B0DFDCC}" srcOrd="1" destOrd="0" presId="urn:microsoft.com/office/officeart/2005/8/layout/orgChart1"/>
    <dgm:cxn modelId="{507369CB-A87B-4414-8B0E-04C17DCD45EB}" type="presParOf" srcId="{9738ADB4-524A-8944-86E9-6FA27B0DFDCC}" destId="{25958169-6084-894E-91C4-F05D2181C5C3}" srcOrd="0" destOrd="0" presId="urn:microsoft.com/office/officeart/2005/8/layout/orgChart1"/>
    <dgm:cxn modelId="{888685A6-D7FA-40EB-8CF0-7E89DC77F0BA}" type="presParOf" srcId="{9738ADB4-524A-8944-86E9-6FA27B0DFDCC}" destId="{A5EF914F-546C-0D45-8A87-C0DD84E2A98B}" srcOrd="1" destOrd="0" presId="urn:microsoft.com/office/officeart/2005/8/layout/orgChart1"/>
    <dgm:cxn modelId="{0BCD2C3D-0E5B-40E2-B5B1-6ADC04E50945}" type="presParOf" srcId="{A5EF914F-546C-0D45-8A87-C0DD84E2A98B}" destId="{C95FDD96-E854-9C47-82C7-DD86A575F070}" srcOrd="0" destOrd="0" presId="urn:microsoft.com/office/officeart/2005/8/layout/orgChart1"/>
    <dgm:cxn modelId="{1B60C27D-7A23-405E-856C-EBEE661ED911}" type="presParOf" srcId="{C95FDD96-E854-9C47-82C7-DD86A575F070}" destId="{CDB7C713-9C44-4B4E-B881-6BCF0B268AAE}" srcOrd="0" destOrd="0" presId="urn:microsoft.com/office/officeart/2005/8/layout/orgChart1"/>
    <dgm:cxn modelId="{C5BBA468-91E9-4433-BC69-B404A754312E}" type="presParOf" srcId="{C95FDD96-E854-9C47-82C7-DD86A575F070}" destId="{4B0EDB5C-7816-8C45-97B0-8DA39D7C84A1}" srcOrd="1" destOrd="0" presId="urn:microsoft.com/office/officeart/2005/8/layout/orgChart1"/>
    <dgm:cxn modelId="{B670BE81-A2D4-4DF8-A112-385500BADF2A}" type="presParOf" srcId="{A5EF914F-546C-0D45-8A87-C0DD84E2A98B}" destId="{56D8D23E-5A14-1B4E-887B-A1495A363801}" srcOrd="1" destOrd="0" presId="urn:microsoft.com/office/officeart/2005/8/layout/orgChart1"/>
    <dgm:cxn modelId="{7DFA282E-9462-4E60-9BF7-C10F76A99618}" type="presParOf" srcId="{A5EF914F-546C-0D45-8A87-C0DD84E2A98B}" destId="{13B1F3B0-2DC4-6244-B509-AA32F3953C9D}" srcOrd="2" destOrd="0" presId="urn:microsoft.com/office/officeart/2005/8/layout/orgChart1"/>
    <dgm:cxn modelId="{B662EE80-F1DC-45A2-910A-AEC2AE105019}" type="presParOf" srcId="{9738ADB4-524A-8944-86E9-6FA27B0DFDCC}" destId="{D61FEB5B-B9A6-0C4A-81C2-D7B9F2017B34}" srcOrd="2" destOrd="0" presId="urn:microsoft.com/office/officeart/2005/8/layout/orgChart1"/>
    <dgm:cxn modelId="{B56A5840-A4F1-4C87-B791-053A52C06045}" type="presParOf" srcId="{9738ADB4-524A-8944-86E9-6FA27B0DFDCC}" destId="{3208343A-5B1F-C444-8C46-7966BEB1445D}" srcOrd="3" destOrd="0" presId="urn:microsoft.com/office/officeart/2005/8/layout/orgChart1"/>
    <dgm:cxn modelId="{E0685A7D-6C9D-4EB4-9614-D46BE8475B7C}" type="presParOf" srcId="{3208343A-5B1F-C444-8C46-7966BEB1445D}" destId="{030D51D7-A03C-AA46-874F-8B06A7EF8FA0}" srcOrd="0" destOrd="0" presId="urn:microsoft.com/office/officeart/2005/8/layout/orgChart1"/>
    <dgm:cxn modelId="{D3C04F76-2D2B-4CDB-BDE4-F4639EC34311}" type="presParOf" srcId="{030D51D7-A03C-AA46-874F-8B06A7EF8FA0}" destId="{EF1DE688-259E-CF4E-B6C5-FFD486FD365B}" srcOrd="0" destOrd="0" presId="urn:microsoft.com/office/officeart/2005/8/layout/orgChart1"/>
    <dgm:cxn modelId="{DB319067-DF72-4830-9477-2D731F411FBD}" type="presParOf" srcId="{030D51D7-A03C-AA46-874F-8B06A7EF8FA0}" destId="{7079ABAB-32F6-B54C-B401-2FD5CC9B11DB}" srcOrd="1" destOrd="0" presId="urn:microsoft.com/office/officeart/2005/8/layout/orgChart1"/>
    <dgm:cxn modelId="{C30EE07F-49DF-4A40-9796-B9B7699943A3}" type="presParOf" srcId="{3208343A-5B1F-C444-8C46-7966BEB1445D}" destId="{C990E5E7-E3D5-2446-A85E-979DFF81329C}" srcOrd="1" destOrd="0" presId="urn:microsoft.com/office/officeart/2005/8/layout/orgChart1"/>
    <dgm:cxn modelId="{326F773F-6353-4559-81DF-2C11BEF47C5C}" type="presParOf" srcId="{3208343A-5B1F-C444-8C46-7966BEB1445D}" destId="{1A35547B-C658-224F-967B-3EDA3BDBC38B}" srcOrd="2" destOrd="0" presId="urn:microsoft.com/office/officeart/2005/8/layout/orgChart1"/>
    <dgm:cxn modelId="{A6095AA3-8D64-4398-B0D5-AFFFD94FA606}" type="presParOf" srcId="{00504AD1-56B0-F640-8ACD-5D5E5472668B}" destId="{F9FA27B0-69DD-B24A-983E-D3ADFE948BFA}" srcOrd="2" destOrd="0" presId="urn:microsoft.com/office/officeart/2005/8/layout/orgChart1"/>
    <dgm:cxn modelId="{81CB88F3-1F05-48B5-8FD5-7E97D3BD58A1}" type="presParOf" srcId="{23BAC18F-71C2-E746-9E35-543A7A88945E}" destId="{E25AB43F-9EB3-A347-8652-715790AFED46}" srcOrd="2" destOrd="0" presId="urn:microsoft.com/office/officeart/2005/8/layout/orgChart1"/>
    <dgm:cxn modelId="{6906F8C5-1EA9-4927-ADB1-6408A4FF3B96}" type="presParOf" srcId="{23BAC18F-71C2-E746-9E35-543A7A88945E}" destId="{54A018C4-81D7-3548-B417-F09083281BD1}" srcOrd="3" destOrd="0" presId="urn:microsoft.com/office/officeart/2005/8/layout/orgChart1"/>
    <dgm:cxn modelId="{7B486437-D15F-4C56-B68D-083D803DA397}" type="presParOf" srcId="{54A018C4-81D7-3548-B417-F09083281BD1}" destId="{F65CA4AC-C615-E04E-BF20-BB2E563C900F}" srcOrd="0" destOrd="0" presId="urn:microsoft.com/office/officeart/2005/8/layout/orgChart1"/>
    <dgm:cxn modelId="{E13D19DE-803B-409C-85C3-60583B027D62}" type="presParOf" srcId="{F65CA4AC-C615-E04E-BF20-BB2E563C900F}" destId="{CA25BF58-1BB0-EC4D-9C84-E26B91408B48}" srcOrd="0" destOrd="0" presId="urn:microsoft.com/office/officeart/2005/8/layout/orgChart1"/>
    <dgm:cxn modelId="{1D07D495-6304-42D8-B00F-3ABB01E1790F}" type="presParOf" srcId="{F65CA4AC-C615-E04E-BF20-BB2E563C900F}" destId="{8F7199AA-2F9C-E64C-9A6D-3C86F146C5F9}" srcOrd="1" destOrd="0" presId="urn:microsoft.com/office/officeart/2005/8/layout/orgChart1"/>
    <dgm:cxn modelId="{9D9EEDF7-D5C8-4C31-B9D8-58477BD3DAA3}" type="presParOf" srcId="{54A018C4-81D7-3548-B417-F09083281BD1}" destId="{8E3A4CE5-C783-8442-8BB2-C69FDB6DB5DB}" srcOrd="1" destOrd="0" presId="urn:microsoft.com/office/officeart/2005/8/layout/orgChart1"/>
    <dgm:cxn modelId="{56C1EF39-CDB4-4D50-8DC3-1732F7EDEBBB}" type="presParOf" srcId="{54A018C4-81D7-3548-B417-F09083281BD1}" destId="{172A2281-181D-D64F-8F0D-F801E5EF07DC}" srcOrd="2" destOrd="0" presId="urn:microsoft.com/office/officeart/2005/8/layout/orgChart1"/>
    <dgm:cxn modelId="{721F0726-4A7A-4130-AA90-2799DFE717CD}" type="presParOf" srcId="{F2534CF9-A19D-B049-B5AC-7CFB0F366403}" destId="{B2562E02-EE90-4645-8067-0220B12E9D58}" srcOrd="2" destOrd="0" presId="urn:microsoft.com/office/officeart/2005/8/layout/orgChart1"/>
    <dgm:cxn modelId="{468433B3-C72C-40E7-BD7A-097215061733}" type="presParOf" srcId="{C25735F3-EDB8-444A-BE54-B2BF270214D4}" destId="{3B33DDE5-B7A0-0743-9024-A005339A7459}" srcOrd="4" destOrd="0" presId="urn:microsoft.com/office/officeart/2005/8/layout/orgChart1"/>
    <dgm:cxn modelId="{BF578F1E-777A-4C3D-9E10-2B87BF508780}" type="presParOf" srcId="{C25735F3-EDB8-444A-BE54-B2BF270214D4}" destId="{5B479957-43BE-B641-82E4-EB4812E130B0}" srcOrd="5" destOrd="0" presId="urn:microsoft.com/office/officeart/2005/8/layout/orgChart1"/>
    <dgm:cxn modelId="{6C11D93A-F19A-46F0-A083-A9C65966C7FF}" type="presParOf" srcId="{5B479957-43BE-B641-82E4-EB4812E130B0}" destId="{7185D368-FB89-2949-ACF9-4604EEEF56B3}" srcOrd="0" destOrd="0" presId="urn:microsoft.com/office/officeart/2005/8/layout/orgChart1"/>
    <dgm:cxn modelId="{FDEF83AD-A038-4EB7-A1F9-5D28AEABF245}" type="presParOf" srcId="{7185D368-FB89-2949-ACF9-4604EEEF56B3}" destId="{1C49D142-7C52-9845-99F9-699807AB21E9}" srcOrd="0" destOrd="0" presId="urn:microsoft.com/office/officeart/2005/8/layout/orgChart1"/>
    <dgm:cxn modelId="{C31D3A84-7647-49C7-B46D-CE913722F26D}" type="presParOf" srcId="{7185D368-FB89-2949-ACF9-4604EEEF56B3}" destId="{20284821-9471-B24F-B0B5-69BF6BEF988C}" srcOrd="1" destOrd="0" presId="urn:microsoft.com/office/officeart/2005/8/layout/orgChart1"/>
    <dgm:cxn modelId="{7FE2B73A-890B-4E42-82D0-F59AE7367036}" type="presParOf" srcId="{5B479957-43BE-B641-82E4-EB4812E130B0}" destId="{5F4B6902-B3B6-4945-9B20-0DCFDD69FDD5}" srcOrd="1" destOrd="0" presId="urn:microsoft.com/office/officeart/2005/8/layout/orgChart1"/>
    <dgm:cxn modelId="{4C4EA3C8-AA28-4F7E-8A0D-55D2E9DE3409}" type="presParOf" srcId="{5F4B6902-B3B6-4945-9B20-0DCFDD69FDD5}" destId="{A906AC71-E7A4-0544-B191-332674261F92}" srcOrd="0" destOrd="0" presId="urn:microsoft.com/office/officeart/2005/8/layout/orgChart1"/>
    <dgm:cxn modelId="{5ECD5C09-E659-46FD-9991-221BD8133083}" type="presParOf" srcId="{5F4B6902-B3B6-4945-9B20-0DCFDD69FDD5}" destId="{230979EF-CCF6-9E4A-8002-1A6B516019E2}" srcOrd="1" destOrd="0" presId="urn:microsoft.com/office/officeart/2005/8/layout/orgChart1"/>
    <dgm:cxn modelId="{FB7F6275-B2E1-4915-9A57-6C551D781DA1}" type="presParOf" srcId="{230979EF-CCF6-9E4A-8002-1A6B516019E2}" destId="{0CAA96D6-3484-C44C-8332-DEA328FAB9A8}" srcOrd="0" destOrd="0" presId="urn:microsoft.com/office/officeart/2005/8/layout/orgChart1"/>
    <dgm:cxn modelId="{447C7D2D-AD20-4F83-A5B8-FBB7EAD49786}" type="presParOf" srcId="{0CAA96D6-3484-C44C-8332-DEA328FAB9A8}" destId="{71A7EB1E-6648-344E-84F4-C6E5E928E095}" srcOrd="0" destOrd="0" presId="urn:microsoft.com/office/officeart/2005/8/layout/orgChart1"/>
    <dgm:cxn modelId="{2BCB704F-8CB5-455C-9662-45158C59AFD2}" type="presParOf" srcId="{0CAA96D6-3484-C44C-8332-DEA328FAB9A8}" destId="{A4DEB7A7-AADA-DA4D-8E23-D9C751FCDDAE}" srcOrd="1" destOrd="0" presId="urn:microsoft.com/office/officeart/2005/8/layout/orgChart1"/>
    <dgm:cxn modelId="{A24DD0D7-3DCF-44FB-861D-CDC7A7D2071F}" type="presParOf" srcId="{230979EF-CCF6-9E4A-8002-1A6B516019E2}" destId="{81945A70-049F-D644-9A4A-092FEC19D7CC}" srcOrd="1" destOrd="0" presId="urn:microsoft.com/office/officeart/2005/8/layout/orgChart1"/>
    <dgm:cxn modelId="{CABDB2F1-85A7-4DB2-AFD3-09D84DF1B28E}" type="presParOf" srcId="{230979EF-CCF6-9E4A-8002-1A6B516019E2}" destId="{5F7EF1F8-A9D7-1F44-85CD-BB9206344D5C}" srcOrd="2" destOrd="0" presId="urn:microsoft.com/office/officeart/2005/8/layout/orgChart1"/>
    <dgm:cxn modelId="{B3014E21-1B14-43C3-9DA3-04D747CA9921}" type="presParOf" srcId="{5F4B6902-B3B6-4945-9B20-0DCFDD69FDD5}" destId="{07314F0C-78DB-F143-8A9E-F052997C0871}" srcOrd="2" destOrd="0" presId="urn:microsoft.com/office/officeart/2005/8/layout/orgChart1"/>
    <dgm:cxn modelId="{3657332A-29C8-4549-85D4-98C19067D0FE}" type="presParOf" srcId="{5F4B6902-B3B6-4945-9B20-0DCFDD69FDD5}" destId="{3DE80A2A-5CFE-794A-BAEA-7E7686C86F19}" srcOrd="3" destOrd="0" presId="urn:microsoft.com/office/officeart/2005/8/layout/orgChart1"/>
    <dgm:cxn modelId="{D49DCAB3-EF74-4DA6-B0A4-9833E74CF759}" type="presParOf" srcId="{3DE80A2A-5CFE-794A-BAEA-7E7686C86F19}" destId="{FD15F88E-9B86-C344-90A6-7D62908EBA82}" srcOrd="0" destOrd="0" presId="urn:microsoft.com/office/officeart/2005/8/layout/orgChart1"/>
    <dgm:cxn modelId="{634DE429-B512-4153-963A-81B98119B89F}" type="presParOf" srcId="{FD15F88E-9B86-C344-90A6-7D62908EBA82}" destId="{23E3F9D5-266B-394F-B80D-C197B37CA165}" srcOrd="0" destOrd="0" presId="urn:microsoft.com/office/officeart/2005/8/layout/orgChart1"/>
    <dgm:cxn modelId="{9629DC96-1C62-42C8-9B83-21C3755C7DDE}" type="presParOf" srcId="{FD15F88E-9B86-C344-90A6-7D62908EBA82}" destId="{3832D45D-DB37-1148-B036-23E43D70FAB9}" srcOrd="1" destOrd="0" presId="urn:microsoft.com/office/officeart/2005/8/layout/orgChart1"/>
    <dgm:cxn modelId="{6805EA4C-1ECC-4A7F-889A-23EE1A7CB5E2}" type="presParOf" srcId="{3DE80A2A-5CFE-794A-BAEA-7E7686C86F19}" destId="{8D610F13-8147-D540-8641-D63B12DC76AB}" srcOrd="1" destOrd="0" presId="urn:microsoft.com/office/officeart/2005/8/layout/orgChart1"/>
    <dgm:cxn modelId="{FF7B95D7-95FF-426E-99D9-1A06561735B3}" type="presParOf" srcId="{8D610F13-8147-D540-8641-D63B12DC76AB}" destId="{D23E47CC-A5EE-F948-8880-CFFF24E7AC9E}" srcOrd="0" destOrd="0" presId="urn:microsoft.com/office/officeart/2005/8/layout/orgChart1"/>
    <dgm:cxn modelId="{351CA7E5-021A-4CE7-9158-0FFC2BEA82A1}" type="presParOf" srcId="{8D610F13-8147-D540-8641-D63B12DC76AB}" destId="{BEF68C01-C720-C542-9C11-4E7C623AECDD}" srcOrd="1" destOrd="0" presId="urn:microsoft.com/office/officeart/2005/8/layout/orgChart1"/>
    <dgm:cxn modelId="{2CC5EF4B-5F5C-4767-8AA1-9549DC014002}" type="presParOf" srcId="{BEF68C01-C720-C542-9C11-4E7C623AECDD}" destId="{FA8ACBBE-4B30-F44B-BB9F-F3B2854065A1}" srcOrd="0" destOrd="0" presId="urn:microsoft.com/office/officeart/2005/8/layout/orgChart1"/>
    <dgm:cxn modelId="{D81B77F3-809B-45C7-8C99-60BCE050827A}" type="presParOf" srcId="{FA8ACBBE-4B30-F44B-BB9F-F3B2854065A1}" destId="{CF18EE0F-8B4F-3040-8C53-104971FF52D5}" srcOrd="0" destOrd="0" presId="urn:microsoft.com/office/officeart/2005/8/layout/orgChart1"/>
    <dgm:cxn modelId="{5FCCBB14-38EC-4254-AAB8-B95D13A30BAF}" type="presParOf" srcId="{FA8ACBBE-4B30-F44B-BB9F-F3B2854065A1}" destId="{52F80B04-EDDE-214A-ABF0-5A56AEB77239}" srcOrd="1" destOrd="0" presId="urn:microsoft.com/office/officeart/2005/8/layout/orgChart1"/>
    <dgm:cxn modelId="{19F53416-EC57-4388-ACE5-F632052F3C10}" type="presParOf" srcId="{BEF68C01-C720-C542-9C11-4E7C623AECDD}" destId="{E95F320B-1E61-704A-99CB-9AB07CF90CA3}" srcOrd="1" destOrd="0" presId="urn:microsoft.com/office/officeart/2005/8/layout/orgChart1"/>
    <dgm:cxn modelId="{531BB041-EC64-4284-A159-D215A944D4F9}" type="presParOf" srcId="{BEF68C01-C720-C542-9C11-4E7C623AECDD}" destId="{29D1D038-5942-EF4A-9EC1-209BC06046FA}" srcOrd="2" destOrd="0" presId="urn:microsoft.com/office/officeart/2005/8/layout/orgChart1"/>
    <dgm:cxn modelId="{0C246A10-20FD-44F8-8AA8-369B58EDA8D2}" type="presParOf" srcId="{3DE80A2A-5CFE-794A-BAEA-7E7686C86F19}" destId="{E601CC27-F6DE-BC4A-A64D-05AC25E674EE}" srcOrd="2" destOrd="0" presId="urn:microsoft.com/office/officeart/2005/8/layout/orgChart1"/>
    <dgm:cxn modelId="{356BB31F-B2DD-476E-BADC-42CFF9503141}" type="presParOf" srcId="{5F4B6902-B3B6-4945-9B20-0DCFDD69FDD5}" destId="{CC605F13-B5D5-9544-9A25-BE690F0D5A45}" srcOrd="4" destOrd="0" presId="urn:microsoft.com/office/officeart/2005/8/layout/orgChart1"/>
    <dgm:cxn modelId="{F75C91E9-F470-4062-874A-133C2809736C}" type="presParOf" srcId="{5F4B6902-B3B6-4945-9B20-0DCFDD69FDD5}" destId="{648552D3-2CB1-FA49-B989-E1DF6339234B}" srcOrd="5" destOrd="0" presId="urn:microsoft.com/office/officeart/2005/8/layout/orgChart1"/>
    <dgm:cxn modelId="{4CC7CBCF-6519-469A-9D9A-39484011A391}" type="presParOf" srcId="{648552D3-2CB1-FA49-B989-E1DF6339234B}" destId="{B700E79E-EA1C-7247-91DA-DFCBCF288465}" srcOrd="0" destOrd="0" presId="urn:microsoft.com/office/officeart/2005/8/layout/orgChart1"/>
    <dgm:cxn modelId="{CE9F3277-B451-4AD6-85AB-17F49F8007EC}" type="presParOf" srcId="{B700E79E-EA1C-7247-91DA-DFCBCF288465}" destId="{FB947D21-4E55-0B44-A801-F18721C3FD53}" srcOrd="0" destOrd="0" presId="urn:microsoft.com/office/officeart/2005/8/layout/orgChart1"/>
    <dgm:cxn modelId="{C7AF2EE0-790C-4857-94DF-311A5C32DACF}" type="presParOf" srcId="{B700E79E-EA1C-7247-91DA-DFCBCF288465}" destId="{783D4B6E-F8CB-6749-97E2-36BDB29E8CD4}" srcOrd="1" destOrd="0" presId="urn:microsoft.com/office/officeart/2005/8/layout/orgChart1"/>
    <dgm:cxn modelId="{2BE40C5C-0A72-41F8-B349-68690FD3CC38}" type="presParOf" srcId="{648552D3-2CB1-FA49-B989-E1DF6339234B}" destId="{474C421D-B947-ED4D-9558-33231885E985}" srcOrd="1" destOrd="0" presId="urn:microsoft.com/office/officeart/2005/8/layout/orgChart1"/>
    <dgm:cxn modelId="{1E204D2F-CDC6-4782-894F-57CC14C4FED9}" type="presParOf" srcId="{474C421D-B947-ED4D-9558-33231885E985}" destId="{149B4684-C5ED-FE49-94BF-0A5662830205}" srcOrd="0" destOrd="0" presId="urn:microsoft.com/office/officeart/2005/8/layout/orgChart1"/>
    <dgm:cxn modelId="{A2410FBF-5C0B-4237-B9C4-57AE26022183}" type="presParOf" srcId="{474C421D-B947-ED4D-9558-33231885E985}" destId="{F495F5A8-4BD4-444A-AAD4-CBA73520F110}" srcOrd="1" destOrd="0" presId="urn:microsoft.com/office/officeart/2005/8/layout/orgChart1"/>
    <dgm:cxn modelId="{CC59147B-1D1C-417E-936C-79B99F1AD578}" type="presParOf" srcId="{F495F5A8-4BD4-444A-AAD4-CBA73520F110}" destId="{D0A277F5-FC98-124A-B52C-13BF31940834}" srcOrd="0" destOrd="0" presId="urn:microsoft.com/office/officeart/2005/8/layout/orgChart1"/>
    <dgm:cxn modelId="{C7A0B639-AC69-4043-9458-457D4498B671}" type="presParOf" srcId="{D0A277F5-FC98-124A-B52C-13BF31940834}" destId="{E90D9B7B-1EF3-6F40-8E1F-E091CD104514}" srcOrd="0" destOrd="0" presId="urn:microsoft.com/office/officeart/2005/8/layout/orgChart1"/>
    <dgm:cxn modelId="{2D87925A-573D-473F-B5AC-E4B16330A41D}" type="presParOf" srcId="{D0A277F5-FC98-124A-B52C-13BF31940834}" destId="{AFDBC84F-C353-B140-B8B9-0569F4B65D5D}" srcOrd="1" destOrd="0" presId="urn:microsoft.com/office/officeart/2005/8/layout/orgChart1"/>
    <dgm:cxn modelId="{0E4FAA4E-9444-4EAC-94E2-0922640AA481}" type="presParOf" srcId="{F495F5A8-4BD4-444A-AAD4-CBA73520F110}" destId="{902C0DCE-EBE7-D44A-B176-C828E0C3BC2D}" srcOrd="1" destOrd="0" presId="urn:microsoft.com/office/officeart/2005/8/layout/orgChart1"/>
    <dgm:cxn modelId="{E4368F41-8D80-4A98-8F39-81D91835DFA2}" type="presParOf" srcId="{F495F5A8-4BD4-444A-AAD4-CBA73520F110}" destId="{0CD96602-0C71-DB4A-B47E-C6D9E00A82EE}" srcOrd="2" destOrd="0" presId="urn:microsoft.com/office/officeart/2005/8/layout/orgChart1"/>
    <dgm:cxn modelId="{723177A6-92D5-4A99-8FB7-E1259F2CE472}" type="presParOf" srcId="{474C421D-B947-ED4D-9558-33231885E985}" destId="{A52EAB87-5FB2-1C45-9014-546BD2BECA28}" srcOrd="2" destOrd="0" presId="urn:microsoft.com/office/officeart/2005/8/layout/orgChart1"/>
    <dgm:cxn modelId="{60EB4A25-DC4F-4659-8187-98E10E92F629}" type="presParOf" srcId="{474C421D-B947-ED4D-9558-33231885E985}" destId="{4B516DD2-830B-E04C-8CA7-34E7E785B620}" srcOrd="3" destOrd="0" presId="urn:microsoft.com/office/officeart/2005/8/layout/orgChart1"/>
    <dgm:cxn modelId="{F86944DD-24B3-46F8-A26C-B0077D77DC83}" type="presParOf" srcId="{4B516DD2-830B-E04C-8CA7-34E7E785B620}" destId="{90633D31-EAB0-7848-8084-2B257D632A55}" srcOrd="0" destOrd="0" presId="urn:microsoft.com/office/officeart/2005/8/layout/orgChart1"/>
    <dgm:cxn modelId="{A8EE82C5-A706-427E-8ECA-8C076D9CBD94}" type="presParOf" srcId="{90633D31-EAB0-7848-8084-2B257D632A55}" destId="{F08A0C11-0F7B-694E-8B21-40EDB6952421}" srcOrd="0" destOrd="0" presId="urn:microsoft.com/office/officeart/2005/8/layout/orgChart1"/>
    <dgm:cxn modelId="{D97F0970-9A5B-4358-8C41-A0E4ED0DE7CF}" type="presParOf" srcId="{90633D31-EAB0-7848-8084-2B257D632A55}" destId="{0901915A-E5CC-8D42-B524-65DF99BDA5EE}" srcOrd="1" destOrd="0" presId="urn:microsoft.com/office/officeart/2005/8/layout/orgChart1"/>
    <dgm:cxn modelId="{038F6352-C1A3-4E15-A5D3-506BA098FD0D}" type="presParOf" srcId="{4B516DD2-830B-E04C-8CA7-34E7E785B620}" destId="{2B7FD071-1DBA-F040-A869-F87F67CE59D5}" srcOrd="1" destOrd="0" presId="urn:microsoft.com/office/officeart/2005/8/layout/orgChart1"/>
    <dgm:cxn modelId="{06D4DCEB-A387-46D0-9C49-6B83FBBDDF8D}" type="presParOf" srcId="{4B516DD2-830B-E04C-8CA7-34E7E785B620}" destId="{CC8B5CF2-DF79-0A4F-AB4F-0C89842819EC}" srcOrd="2" destOrd="0" presId="urn:microsoft.com/office/officeart/2005/8/layout/orgChart1"/>
    <dgm:cxn modelId="{61AEF9C7-3DBC-409C-B1A6-45712D2F55C4}" type="presParOf" srcId="{648552D3-2CB1-FA49-B989-E1DF6339234B}" destId="{58A313D8-009C-6844-A5EF-CC58C7E16C58}" srcOrd="2" destOrd="0" presId="urn:microsoft.com/office/officeart/2005/8/layout/orgChart1"/>
    <dgm:cxn modelId="{26A61FB4-74E1-4BE0-88BB-2CA819246F8B}" type="presParOf" srcId="{5B479957-43BE-B641-82E4-EB4812E130B0}" destId="{74FD5095-3F24-3140-9540-60C0AEE54EED}" srcOrd="2" destOrd="0" presId="urn:microsoft.com/office/officeart/2005/8/layout/orgChart1"/>
    <dgm:cxn modelId="{063B0B2F-470A-4F0F-AD8A-1462C6E2057C}" type="presParOf" srcId="{C25735F3-EDB8-444A-BE54-B2BF270214D4}" destId="{F2661431-5960-A04C-B4D4-0F7DAB825050}" srcOrd="6" destOrd="0" presId="urn:microsoft.com/office/officeart/2005/8/layout/orgChart1"/>
    <dgm:cxn modelId="{EE62A625-8164-4EC4-B023-C7B140DD3DD0}" type="presParOf" srcId="{C25735F3-EDB8-444A-BE54-B2BF270214D4}" destId="{FFD42188-3757-CE4E-AB03-EC9CAE4B5CBD}" srcOrd="7" destOrd="0" presId="urn:microsoft.com/office/officeart/2005/8/layout/orgChart1"/>
    <dgm:cxn modelId="{F48C7BEA-BB2B-47AE-A992-70435BEBFC58}" type="presParOf" srcId="{FFD42188-3757-CE4E-AB03-EC9CAE4B5CBD}" destId="{D448D36E-EF7D-A24F-9ABA-EB3916C4E153}" srcOrd="0" destOrd="0" presId="urn:microsoft.com/office/officeart/2005/8/layout/orgChart1"/>
    <dgm:cxn modelId="{D1F92BF5-0C62-48F5-B738-4E0F6E132775}" type="presParOf" srcId="{D448D36E-EF7D-A24F-9ABA-EB3916C4E153}" destId="{345AA3B8-B47F-444A-A940-F70DFEF5A10F}" srcOrd="0" destOrd="0" presId="urn:microsoft.com/office/officeart/2005/8/layout/orgChart1"/>
    <dgm:cxn modelId="{F52D9308-FF09-4FDB-8D26-38A1C910B431}" type="presParOf" srcId="{D448D36E-EF7D-A24F-9ABA-EB3916C4E153}" destId="{1764DBA0-169D-BB44-A24E-08561337AE86}" srcOrd="1" destOrd="0" presId="urn:microsoft.com/office/officeart/2005/8/layout/orgChart1"/>
    <dgm:cxn modelId="{5135FB81-6538-48CF-B910-D52304C8D027}" type="presParOf" srcId="{FFD42188-3757-CE4E-AB03-EC9CAE4B5CBD}" destId="{CB46C5CF-E60E-BB45-AF2B-3655018E1A0A}" srcOrd="1" destOrd="0" presId="urn:microsoft.com/office/officeart/2005/8/layout/orgChart1"/>
    <dgm:cxn modelId="{306126CC-80F2-4452-9CC3-62F895A268F9}" type="presParOf" srcId="{CB46C5CF-E60E-BB45-AF2B-3655018E1A0A}" destId="{90EBE6C6-56E1-EC46-8B4D-9B0717D0236B}" srcOrd="0" destOrd="0" presId="urn:microsoft.com/office/officeart/2005/8/layout/orgChart1"/>
    <dgm:cxn modelId="{DE8C61AD-E01D-4D4D-A1CA-E02CFAF72C4E}" type="presParOf" srcId="{CB46C5CF-E60E-BB45-AF2B-3655018E1A0A}" destId="{DBEF2C10-F3EC-DC47-95C0-6B1980CD5DA2}" srcOrd="1" destOrd="0" presId="urn:microsoft.com/office/officeart/2005/8/layout/orgChart1"/>
    <dgm:cxn modelId="{5296EFBB-AB2C-49A8-80CC-FEDF2FE3A14A}" type="presParOf" srcId="{DBEF2C10-F3EC-DC47-95C0-6B1980CD5DA2}" destId="{7B82708A-120D-B141-BAF2-5C968EB610E8}" srcOrd="0" destOrd="0" presId="urn:microsoft.com/office/officeart/2005/8/layout/orgChart1"/>
    <dgm:cxn modelId="{D69683B8-AD54-48F9-B9CF-12B77BD9AFF6}" type="presParOf" srcId="{7B82708A-120D-B141-BAF2-5C968EB610E8}" destId="{FF40466A-6E8B-8547-BD2C-43CBEC97C305}" srcOrd="0" destOrd="0" presId="urn:microsoft.com/office/officeart/2005/8/layout/orgChart1"/>
    <dgm:cxn modelId="{42FD2A58-13A0-4FE7-B8C0-44B5C00BE4D4}" type="presParOf" srcId="{7B82708A-120D-B141-BAF2-5C968EB610E8}" destId="{030FA365-844C-D243-8895-FB09F6A5BDB9}" srcOrd="1" destOrd="0" presId="urn:microsoft.com/office/officeart/2005/8/layout/orgChart1"/>
    <dgm:cxn modelId="{CB15D5FC-B16C-4E3A-88BC-EC8A116F6FEA}" type="presParOf" srcId="{DBEF2C10-F3EC-DC47-95C0-6B1980CD5DA2}" destId="{6C07A270-A66A-A949-807E-CC7163E9B87D}" srcOrd="1" destOrd="0" presId="urn:microsoft.com/office/officeart/2005/8/layout/orgChart1"/>
    <dgm:cxn modelId="{668867FE-986A-4408-9DA8-DC87C496E2E4}" type="presParOf" srcId="{DBEF2C10-F3EC-DC47-95C0-6B1980CD5DA2}" destId="{8AB632EB-4CCD-D347-89C5-58A4DE48CB70}" srcOrd="2" destOrd="0" presId="urn:microsoft.com/office/officeart/2005/8/layout/orgChart1"/>
    <dgm:cxn modelId="{C9EE561E-DE32-4FBE-BC16-8B94E56CDD6A}" type="presParOf" srcId="{CB46C5CF-E60E-BB45-AF2B-3655018E1A0A}" destId="{A8078578-63D8-8E42-A1B5-5B634301C619}" srcOrd="2" destOrd="0" presId="urn:microsoft.com/office/officeart/2005/8/layout/orgChart1"/>
    <dgm:cxn modelId="{9A0FD980-4E9A-448F-BE05-33FF13C625CD}" type="presParOf" srcId="{CB46C5CF-E60E-BB45-AF2B-3655018E1A0A}" destId="{062DA0C9-385A-1647-80EA-79304823CE7A}" srcOrd="3" destOrd="0" presId="urn:microsoft.com/office/officeart/2005/8/layout/orgChart1"/>
    <dgm:cxn modelId="{524DB29B-E097-4DA7-AB7D-914EFE722055}" type="presParOf" srcId="{062DA0C9-385A-1647-80EA-79304823CE7A}" destId="{49A8F20C-8364-0446-88E4-68F662E11B26}" srcOrd="0" destOrd="0" presId="urn:microsoft.com/office/officeart/2005/8/layout/orgChart1"/>
    <dgm:cxn modelId="{3B622750-467B-47D5-9EB2-20857264BD3F}" type="presParOf" srcId="{49A8F20C-8364-0446-88E4-68F662E11B26}" destId="{56A903A1-F1AA-CF40-B49F-A9E87DA8F8EB}" srcOrd="0" destOrd="0" presId="urn:microsoft.com/office/officeart/2005/8/layout/orgChart1"/>
    <dgm:cxn modelId="{35287909-0C04-4741-9072-9A00D6A37214}" type="presParOf" srcId="{49A8F20C-8364-0446-88E4-68F662E11B26}" destId="{94301322-C539-3940-8142-FC4E4A415A0C}" srcOrd="1" destOrd="0" presId="urn:microsoft.com/office/officeart/2005/8/layout/orgChart1"/>
    <dgm:cxn modelId="{7675AB4C-7CE9-4721-836B-597D21C86304}" type="presParOf" srcId="{062DA0C9-385A-1647-80EA-79304823CE7A}" destId="{D97D96C7-C539-C54E-AD8C-E256C2B400AB}" srcOrd="1" destOrd="0" presId="urn:microsoft.com/office/officeart/2005/8/layout/orgChart1"/>
    <dgm:cxn modelId="{4AAAF820-93A8-496F-B56B-C418CB9C1BE5}" type="presParOf" srcId="{D97D96C7-C539-C54E-AD8C-E256C2B400AB}" destId="{F1D443B3-90BB-084F-8656-B6157131B946}" srcOrd="0" destOrd="0" presId="urn:microsoft.com/office/officeart/2005/8/layout/orgChart1"/>
    <dgm:cxn modelId="{9114FB02-D119-4F2E-A447-38BB728786C8}" type="presParOf" srcId="{D97D96C7-C539-C54E-AD8C-E256C2B400AB}" destId="{F02112B1-97AE-844D-AED1-127DCF7775C4}" srcOrd="1" destOrd="0" presId="urn:microsoft.com/office/officeart/2005/8/layout/orgChart1"/>
    <dgm:cxn modelId="{EEC61590-CF6D-40B2-9387-1B3BC4DB3F37}" type="presParOf" srcId="{F02112B1-97AE-844D-AED1-127DCF7775C4}" destId="{4D62BC48-F717-7742-8D43-FDDEEFDA269E}" srcOrd="0" destOrd="0" presId="urn:microsoft.com/office/officeart/2005/8/layout/orgChart1"/>
    <dgm:cxn modelId="{609889FD-4EB9-4B6E-AC8B-C3D8721AB95B}" type="presParOf" srcId="{4D62BC48-F717-7742-8D43-FDDEEFDA269E}" destId="{CD042687-DA57-F54F-8E80-AFECA52CA1F8}" srcOrd="0" destOrd="0" presId="urn:microsoft.com/office/officeart/2005/8/layout/orgChart1"/>
    <dgm:cxn modelId="{DA9D8327-4AAD-45A1-BBC3-CD9AEC7A13B9}" type="presParOf" srcId="{4D62BC48-F717-7742-8D43-FDDEEFDA269E}" destId="{056D061C-8156-7641-9A25-1C7BE8E78F25}" srcOrd="1" destOrd="0" presId="urn:microsoft.com/office/officeart/2005/8/layout/orgChart1"/>
    <dgm:cxn modelId="{C4CED43E-9381-43E7-9152-61A78051EFCF}" type="presParOf" srcId="{F02112B1-97AE-844D-AED1-127DCF7775C4}" destId="{0F2573EF-9B9C-CD44-A051-C0B5A1234637}" srcOrd="1" destOrd="0" presId="urn:microsoft.com/office/officeart/2005/8/layout/orgChart1"/>
    <dgm:cxn modelId="{B24BD7BA-0F16-4B17-971D-167AD89479FE}" type="presParOf" srcId="{F02112B1-97AE-844D-AED1-127DCF7775C4}" destId="{D0A21EF4-31CD-6743-9113-57B08864F39F}" srcOrd="2" destOrd="0" presId="urn:microsoft.com/office/officeart/2005/8/layout/orgChart1"/>
    <dgm:cxn modelId="{BAE4C5D7-B881-4142-8443-4A6EF240317D}" type="presParOf" srcId="{062DA0C9-385A-1647-80EA-79304823CE7A}" destId="{5218E263-C856-9347-ABB7-1E1A52648024}" srcOrd="2" destOrd="0" presId="urn:microsoft.com/office/officeart/2005/8/layout/orgChart1"/>
    <dgm:cxn modelId="{A23A7EBB-F1FB-4614-B22E-158C98D47C82}" type="presParOf" srcId="{FFD42188-3757-CE4E-AB03-EC9CAE4B5CBD}" destId="{EB201E75-EC4A-CE4A-B6C2-FC3A0E6F3615}" srcOrd="2" destOrd="0" presId="urn:microsoft.com/office/officeart/2005/8/layout/orgChart1"/>
    <dgm:cxn modelId="{62C4D132-A16E-441B-BF69-9EE165E84BE7}" type="presParOf" srcId="{068C0D04-12C3-5144-AC14-645BD5939320}" destId="{A8BA8ABF-C7D9-C149-845B-353671F1D12E}" srcOrd="2" destOrd="0" presId="urn:microsoft.com/office/officeart/2005/8/layout/orgChart1"/>
    <dgm:cxn modelId="{89E55C35-3B6F-4886-888E-2A2138562AE5}" type="presParOf" srcId="{E02B36A5-D822-E146-8D32-3D48C9B088B6}" destId="{065FC98F-F74E-C947-A1BE-C82655BC9465}" srcOrd="2" destOrd="0" presId="urn:microsoft.com/office/officeart/2005/8/layout/orgChart1"/>
    <dgm:cxn modelId="{7FDCA7A1-CA9E-4429-A59F-97503B99A743}" type="presParOf" srcId="{E02B36A5-D822-E146-8D32-3D48C9B088B6}" destId="{96FD5936-E74D-2A44-90A1-09E56751AF57}" srcOrd="3" destOrd="0" presId="urn:microsoft.com/office/officeart/2005/8/layout/orgChart1"/>
    <dgm:cxn modelId="{84B606EB-61D7-4856-B798-3F1D1639CE33}" type="presParOf" srcId="{96FD5936-E74D-2A44-90A1-09E56751AF57}" destId="{64A5737E-5F61-EF45-8486-3EEBA29D62D2}" srcOrd="0" destOrd="0" presId="urn:microsoft.com/office/officeart/2005/8/layout/orgChart1"/>
    <dgm:cxn modelId="{C12B191F-2E77-45B1-B19B-6796E32DC2CD}" type="presParOf" srcId="{64A5737E-5F61-EF45-8486-3EEBA29D62D2}" destId="{991FE648-18B3-CA47-879B-00FA28D42587}" srcOrd="0" destOrd="0" presId="urn:microsoft.com/office/officeart/2005/8/layout/orgChart1"/>
    <dgm:cxn modelId="{16682AE1-4B8A-4498-8881-9F75CEDB9C5B}" type="presParOf" srcId="{64A5737E-5F61-EF45-8486-3EEBA29D62D2}" destId="{45D6CD41-642B-6F4C-9D12-24090E8CB577}" srcOrd="1" destOrd="0" presId="urn:microsoft.com/office/officeart/2005/8/layout/orgChart1"/>
    <dgm:cxn modelId="{15D93C7A-53AA-4D49-A3DD-672E261B83C9}" type="presParOf" srcId="{96FD5936-E74D-2A44-90A1-09E56751AF57}" destId="{AA4E64CB-F8D5-DD47-AAA8-C9BF62D8F38B}" srcOrd="1" destOrd="0" presId="urn:microsoft.com/office/officeart/2005/8/layout/orgChart1"/>
    <dgm:cxn modelId="{F3646BF2-F02B-4D01-80BB-225568113AC9}" type="presParOf" srcId="{AA4E64CB-F8D5-DD47-AAA8-C9BF62D8F38B}" destId="{1A849377-CE5D-204B-83CD-6D7C076BDF2D}" srcOrd="0" destOrd="0" presId="urn:microsoft.com/office/officeart/2005/8/layout/orgChart1"/>
    <dgm:cxn modelId="{9A2E72F6-068C-413C-821C-0A63A801DFD5}" type="presParOf" srcId="{AA4E64CB-F8D5-DD47-AAA8-C9BF62D8F38B}" destId="{DFF852C3-F178-8242-A6BC-7F7196683BCA}" srcOrd="1" destOrd="0" presId="urn:microsoft.com/office/officeart/2005/8/layout/orgChart1"/>
    <dgm:cxn modelId="{57976694-6812-4652-B554-B5B2EB445BB2}" type="presParOf" srcId="{DFF852C3-F178-8242-A6BC-7F7196683BCA}" destId="{748AD17C-A6E9-D243-B01B-93757E215AFB}" srcOrd="0" destOrd="0" presId="urn:microsoft.com/office/officeart/2005/8/layout/orgChart1"/>
    <dgm:cxn modelId="{F2F3F4AE-F665-41B5-AAD8-D53E0F07B7EF}" type="presParOf" srcId="{748AD17C-A6E9-D243-B01B-93757E215AFB}" destId="{10EAFE1A-F20E-1948-AC06-B7418373F20F}" srcOrd="0" destOrd="0" presId="urn:microsoft.com/office/officeart/2005/8/layout/orgChart1"/>
    <dgm:cxn modelId="{58399422-689C-45A9-95E0-74FA6EE65CDE}" type="presParOf" srcId="{748AD17C-A6E9-D243-B01B-93757E215AFB}" destId="{0B428803-72EA-AA44-A433-F4D85903F708}" srcOrd="1" destOrd="0" presId="urn:microsoft.com/office/officeart/2005/8/layout/orgChart1"/>
    <dgm:cxn modelId="{CD28FBB4-DB99-4B50-A4FF-4812590CFC7A}" type="presParOf" srcId="{DFF852C3-F178-8242-A6BC-7F7196683BCA}" destId="{393C4384-6C4A-0F43-9305-75AED426978B}" srcOrd="1" destOrd="0" presId="urn:microsoft.com/office/officeart/2005/8/layout/orgChart1"/>
    <dgm:cxn modelId="{94B3C0CD-6EC7-4BE8-AD65-8318FDF2FF2D}" type="presParOf" srcId="{393C4384-6C4A-0F43-9305-75AED426978B}" destId="{00BC3099-25DA-2645-A522-C054FFA0A228}" srcOrd="0" destOrd="0" presId="urn:microsoft.com/office/officeart/2005/8/layout/orgChart1"/>
    <dgm:cxn modelId="{95B5865E-1E8F-45AA-ACAD-096971480B23}" type="presParOf" srcId="{393C4384-6C4A-0F43-9305-75AED426978B}" destId="{0A87606F-49FE-D047-8D3F-099707F4C0A5}" srcOrd="1" destOrd="0" presId="urn:microsoft.com/office/officeart/2005/8/layout/orgChart1"/>
    <dgm:cxn modelId="{7009024D-7F00-4C41-B7B0-7484152CBAEA}" type="presParOf" srcId="{0A87606F-49FE-D047-8D3F-099707F4C0A5}" destId="{03B34B90-674C-8049-929B-5B00018968F0}" srcOrd="0" destOrd="0" presId="urn:microsoft.com/office/officeart/2005/8/layout/orgChart1"/>
    <dgm:cxn modelId="{566A6BEE-44B4-45FE-B618-669CA89821E7}" type="presParOf" srcId="{03B34B90-674C-8049-929B-5B00018968F0}" destId="{7199E077-AC1A-8545-9ED2-8354D9723C24}" srcOrd="0" destOrd="0" presId="urn:microsoft.com/office/officeart/2005/8/layout/orgChart1"/>
    <dgm:cxn modelId="{113AB7F7-A893-436F-95F8-CA374D5AC213}" type="presParOf" srcId="{03B34B90-674C-8049-929B-5B00018968F0}" destId="{036DB5B6-5D3B-3948-A30D-FEBA0FC4DA24}" srcOrd="1" destOrd="0" presId="urn:microsoft.com/office/officeart/2005/8/layout/orgChart1"/>
    <dgm:cxn modelId="{A3B26462-FBEF-4E95-B8FD-5C9D2203CE5A}" type="presParOf" srcId="{0A87606F-49FE-D047-8D3F-099707F4C0A5}" destId="{E818DCAF-64F5-BD42-BF03-265A63FC25D4}" srcOrd="1" destOrd="0" presId="urn:microsoft.com/office/officeart/2005/8/layout/orgChart1"/>
    <dgm:cxn modelId="{14634C25-5B82-4305-A33E-2316F0FAD03E}" type="presParOf" srcId="{0A87606F-49FE-D047-8D3F-099707F4C0A5}" destId="{38576AA1-45CB-FF43-A190-73280D5D74C8}" srcOrd="2" destOrd="0" presId="urn:microsoft.com/office/officeart/2005/8/layout/orgChart1"/>
    <dgm:cxn modelId="{342E5995-6014-44A1-BC38-565D2728716B}" type="presParOf" srcId="{393C4384-6C4A-0F43-9305-75AED426978B}" destId="{C730CECF-4560-F844-9D9D-014D32E6242A}" srcOrd="2" destOrd="0" presId="urn:microsoft.com/office/officeart/2005/8/layout/orgChart1"/>
    <dgm:cxn modelId="{79005139-1996-4D73-AB3E-DE4E11D5696E}" type="presParOf" srcId="{393C4384-6C4A-0F43-9305-75AED426978B}" destId="{2F0B049A-02A1-104E-A205-ADD3377FBEBC}" srcOrd="3" destOrd="0" presId="urn:microsoft.com/office/officeart/2005/8/layout/orgChart1"/>
    <dgm:cxn modelId="{28DCCD76-4F50-4E82-96D3-F29AFCB67B9B}" type="presParOf" srcId="{2F0B049A-02A1-104E-A205-ADD3377FBEBC}" destId="{7D66911C-85D6-5B41-9E3B-2FC4EFACFE8E}" srcOrd="0" destOrd="0" presId="urn:microsoft.com/office/officeart/2005/8/layout/orgChart1"/>
    <dgm:cxn modelId="{8818C1B3-0B9A-4224-81B3-5216FD9D2BD2}" type="presParOf" srcId="{7D66911C-85D6-5B41-9E3B-2FC4EFACFE8E}" destId="{BA8C8DF5-359B-5542-B7B6-50874683E671}" srcOrd="0" destOrd="0" presId="urn:microsoft.com/office/officeart/2005/8/layout/orgChart1"/>
    <dgm:cxn modelId="{7354128F-0B2B-4FB0-96A1-6E1AD35343E4}" type="presParOf" srcId="{7D66911C-85D6-5B41-9E3B-2FC4EFACFE8E}" destId="{C091BD59-0007-A946-A1A7-BB2574933C2B}" srcOrd="1" destOrd="0" presId="urn:microsoft.com/office/officeart/2005/8/layout/orgChart1"/>
    <dgm:cxn modelId="{DFF685B4-7869-4E17-BE7E-203300511E53}" type="presParOf" srcId="{2F0B049A-02A1-104E-A205-ADD3377FBEBC}" destId="{B312C2C9-3A80-2449-93B0-AC9692F79F47}" srcOrd="1" destOrd="0" presId="urn:microsoft.com/office/officeart/2005/8/layout/orgChart1"/>
    <dgm:cxn modelId="{7293E3D7-DDA5-4BD1-8985-0217E42104D1}" type="presParOf" srcId="{2F0B049A-02A1-104E-A205-ADD3377FBEBC}" destId="{C104F129-B3FD-CD46-ABA4-64852972AA2A}" srcOrd="2" destOrd="0" presId="urn:microsoft.com/office/officeart/2005/8/layout/orgChart1"/>
    <dgm:cxn modelId="{52B86F30-82E6-478B-8CD3-BF2B7D2E3D82}" type="presParOf" srcId="{393C4384-6C4A-0F43-9305-75AED426978B}" destId="{0B2D7BBA-CFB3-5144-9BD8-ABB00E9271C3}" srcOrd="4" destOrd="0" presId="urn:microsoft.com/office/officeart/2005/8/layout/orgChart1"/>
    <dgm:cxn modelId="{9ED8C181-3F76-4F7D-A819-369B97DD37B1}" type="presParOf" srcId="{393C4384-6C4A-0F43-9305-75AED426978B}" destId="{76B3268A-1C5D-8243-9B37-7A5D55BEFFE1}" srcOrd="5" destOrd="0" presId="urn:microsoft.com/office/officeart/2005/8/layout/orgChart1"/>
    <dgm:cxn modelId="{ACE610F7-747E-4783-BC20-00F92C9A6D0A}" type="presParOf" srcId="{76B3268A-1C5D-8243-9B37-7A5D55BEFFE1}" destId="{E9FCB9CD-2553-E347-95DB-AFEE097055F3}" srcOrd="0" destOrd="0" presId="urn:microsoft.com/office/officeart/2005/8/layout/orgChart1"/>
    <dgm:cxn modelId="{0189EF20-CB0E-41D3-ACE2-293EE164EBBA}" type="presParOf" srcId="{E9FCB9CD-2553-E347-95DB-AFEE097055F3}" destId="{F1887574-4C1B-D84A-8988-A2E43D4CFD43}" srcOrd="0" destOrd="0" presId="urn:microsoft.com/office/officeart/2005/8/layout/orgChart1"/>
    <dgm:cxn modelId="{E67BC203-D745-4B8D-B2F2-C0A4699F18F5}" type="presParOf" srcId="{E9FCB9CD-2553-E347-95DB-AFEE097055F3}" destId="{6C62C935-84E7-F147-B909-F67D82AAD954}" srcOrd="1" destOrd="0" presId="urn:microsoft.com/office/officeart/2005/8/layout/orgChart1"/>
    <dgm:cxn modelId="{82CCDB47-C40E-4499-97B5-D1170B8A1EFE}" type="presParOf" srcId="{76B3268A-1C5D-8243-9B37-7A5D55BEFFE1}" destId="{F92B66D8-5FAA-A54E-A19C-03F2EA5DA3DC}" srcOrd="1" destOrd="0" presId="urn:microsoft.com/office/officeart/2005/8/layout/orgChart1"/>
    <dgm:cxn modelId="{A726939C-E109-4127-839F-7A769CFD3C98}" type="presParOf" srcId="{76B3268A-1C5D-8243-9B37-7A5D55BEFFE1}" destId="{8A4D0733-AB92-DA4C-831A-1E55AEC7E9FC}" srcOrd="2" destOrd="0" presId="urn:microsoft.com/office/officeart/2005/8/layout/orgChart1"/>
    <dgm:cxn modelId="{BEFABE34-5911-47AE-8B6E-BBAE39731C6F}" type="presParOf" srcId="{DFF852C3-F178-8242-A6BC-7F7196683BCA}" destId="{1D0BC77A-4853-7343-A503-5E2AFD9BCDC7}" srcOrd="2" destOrd="0" presId="urn:microsoft.com/office/officeart/2005/8/layout/orgChart1"/>
    <dgm:cxn modelId="{9EBB3636-9609-461B-AB9B-6008066DEFC6}" type="presParOf" srcId="{AA4E64CB-F8D5-DD47-AAA8-C9BF62D8F38B}" destId="{931075F3-1828-A145-9609-D7D00B0B09DE}" srcOrd="2" destOrd="0" presId="urn:microsoft.com/office/officeart/2005/8/layout/orgChart1"/>
    <dgm:cxn modelId="{B7A97439-EB4C-425F-A80F-FEEDC9CB647F}" type="presParOf" srcId="{AA4E64CB-F8D5-DD47-AAA8-C9BF62D8F38B}" destId="{D01CE2FD-21A8-8146-9963-734DB837FC13}" srcOrd="3" destOrd="0" presId="urn:microsoft.com/office/officeart/2005/8/layout/orgChart1"/>
    <dgm:cxn modelId="{33B5962F-561C-4AFE-AEEA-7394DEBEE93A}" type="presParOf" srcId="{D01CE2FD-21A8-8146-9963-734DB837FC13}" destId="{79B16F84-FA15-F94A-8837-1B9CAD96B5AB}" srcOrd="0" destOrd="0" presId="urn:microsoft.com/office/officeart/2005/8/layout/orgChart1"/>
    <dgm:cxn modelId="{FE746216-C4B1-4906-8FE3-BCC80B16DE5D}" type="presParOf" srcId="{79B16F84-FA15-F94A-8837-1B9CAD96B5AB}" destId="{EB9D0E13-DD01-A841-900E-7365661DD739}" srcOrd="0" destOrd="0" presId="urn:microsoft.com/office/officeart/2005/8/layout/orgChart1"/>
    <dgm:cxn modelId="{641D2CF6-8BDF-4750-8F78-7A01FFC1FC23}" type="presParOf" srcId="{79B16F84-FA15-F94A-8837-1B9CAD96B5AB}" destId="{41D83407-D36E-B843-8CA1-F152E16EB14B}" srcOrd="1" destOrd="0" presId="urn:microsoft.com/office/officeart/2005/8/layout/orgChart1"/>
    <dgm:cxn modelId="{5805EB39-9F4B-47DE-BC57-E5BFC8C3D51C}" type="presParOf" srcId="{D01CE2FD-21A8-8146-9963-734DB837FC13}" destId="{FCFD00E0-62CD-634B-AB72-16DB3CF9F248}" srcOrd="1" destOrd="0" presId="urn:microsoft.com/office/officeart/2005/8/layout/orgChart1"/>
    <dgm:cxn modelId="{23A0735A-5ECB-49A4-99B6-532F3A1E8974}" type="presParOf" srcId="{FCFD00E0-62CD-634B-AB72-16DB3CF9F248}" destId="{62D64693-580A-1F47-9370-15B25792FD85}" srcOrd="0" destOrd="0" presId="urn:microsoft.com/office/officeart/2005/8/layout/orgChart1"/>
    <dgm:cxn modelId="{A91D8612-2643-459B-BF73-BF48C005682F}" type="presParOf" srcId="{FCFD00E0-62CD-634B-AB72-16DB3CF9F248}" destId="{571A5C41-ECD9-0F43-ACC3-B32BAB589408}" srcOrd="1" destOrd="0" presId="urn:microsoft.com/office/officeart/2005/8/layout/orgChart1"/>
    <dgm:cxn modelId="{66E0875E-042B-4445-AEB2-0C648CF90952}" type="presParOf" srcId="{571A5C41-ECD9-0F43-ACC3-B32BAB589408}" destId="{5E3D9F98-E04F-244B-8489-4223F5FFE102}" srcOrd="0" destOrd="0" presId="urn:microsoft.com/office/officeart/2005/8/layout/orgChart1"/>
    <dgm:cxn modelId="{0C75DBB0-9AC0-40CC-9798-F41F952BDAD8}" type="presParOf" srcId="{5E3D9F98-E04F-244B-8489-4223F5FFE102}" destId="{5B8E11CF-58B7-DE43-839F-CFBED66AF6A8}" srcOrd="0" destOrd="0" presId="urn:microsoft.com/office/officeart/2005/8/layout/orgChart1"/>
    <dgm:cxn modelId="{0475E5AC-CBAB-4F03-94F1-36D4995D0354}" type="presParOf" srcId="{5E3D9F98-E04F-244B-8489-4223F5FFE102}" destId="{86504B97-06A5-F247-AE40-3CA05AFF8C05}" srcOrd="1" destOrd="0" presId="urn:microsoft.com/office/officeart/2005/8/layout/orgChart1"/>
    <dgm:cxn modelId="{0CA1A52E-17DB-4BD4-B334-BAB438276A66}" type="presParOf" srcId="{571A5C41-ECD9-0F43-ACC3-B32BAB589408}" destId="{BEF53A3B-E7C1-BB45-8C4D-99D6E7A33104}" srcOrd="1" destOrd="0" presId="urn:microsoft.com/office/officeart/2005/8/layout/orgChart1"/>
    <dgm:cxn modelId="{5D2CE218-FDA1-41BB-A4C1-B48B207E8151}" type="presParOf" srcId="{571A5C41-ECD9-0F43-ACC3-B32BAB589408}" destId="{65E78879-73AC-5543-8031-F4C1B5013359}" srcOrd="2" destOrd="0" presId="urn:microsoft.com/office/officeart/2005/8/layout/orgChart1"/>
    <dgm:cxn modelId="{27F92AA8-F9E1-4CFC-9E78-8A53A72A34BE}" type="presParOf" srcId="{FCFD00E0-62CD-634B-AB72-16DB3CF9F248}" destId="{D1AF4061-2A69-5B4E-B191-450BA8CB3C47}" srcOrd="2" destOrd="0" presId="urn:microsoft.com/office/officeart/2005/8/layout/orgChart1"/>
    <dgm:cxn modelId="{7C3A33E2-196F-40B1-A3D0-BA448CF9B347}" type="presParOf" srcId="{FCFD00E0-62CD-634B-AB72-16DB3CF9F248}" destId="{5C690ACD-5CFD-1648-AC66-210288064BFA}" srcOrd="3" destOrd="0" presId="urn:microsoft.com/office/officeart/2005/8/layout/orgChart1"/>
    <dgm:cxn modelId="{80382A31-A4D1-412A-A96D-46313036D4AB}" type="presParOf" srcId="{5C690ACD-5CFD-1648-AC66-210288064BFA}" destId="{410E291A-D31F-F840-8942-81777CE1B4D4}" srcOrd="0" destOrd="0" presId="urn:microsoft.com/office/officeart/2005/8/layout/orgChart1"/>
    <dgm:cxn modelId="{E93BA269-F9C1-4EB2-9ED5-218892BE2D13}" type="presParOf" srcId="{410E291A-D31F-F840-8942-81777CE1B4D4}" destId="{16B90D7E-3619-B843-B92F-DADAACA0AA02}" srcOrd="0" destOrd="0" presId="urn:microsoft.com/office/officeart/2005/8/layout/orgChart1"/>
    <dgm:cxn modelId="{8AEA0295-F6D8-493D-9608-415A7508B5D6}" type="presParOf" srcId="{410E291A-D31F-F840-8942-81777CE1B4D4}" destId="{C8FDFCFC-330C-E94E-8782-816FB045187C}" srcOrd="1" destOrd="0" presId="urn:microsoft.com/office/officeart/2005/8/layout/orgChart1"/>
    <dgm:cxn modelId="{8418C285-F1C3-4870-941E-9A0C54ABD950}" type="presParOf" srcId="{5C690ACD-5CFD-1648-AC66-210288064BFA}" destId="{6D55EEDA-C3D4-4D44-8914-52459591EF48}" srcOrd="1" destOrd="0" presId="urn:microsoft.com/office/officeart/2005/8/layout/orgChart1"/>
    <dgm:cxn modelId="{F0E247B8-7078-4704-96B3-20326E2F8420}" type="presParOf" srcId="{5C690ACD-5CFD-1648-AC66-210288064BFA}" destId="{2D9E4A3A-045A-394F-8123-FBD06454E463}" srcOrd="2" destOrd="0" presId="urn:microsoft.com/office/officeart/2005/8/layout/orgChart1"/>
    <dgm:cxn modelId="{6B9B5DB8-7510-4F73-9B0E-09C61C7BC842}" type="presParOf" srcId="{D01CE2FD-21A8-8146-9963-734DB837FC13}" destId="{FA4150AF-0B1F-B44B-9FA5-1D46F71DB350}" srcOrd="2" destOrd="0" presId="urn:microsoft.com/office/officeart/2005/8/layout/orgChart1"/>
    <dgm:cxn modelId="{CBFB7AA4-7931-409C-9AD9-E833B39FE47E}" type="presParOf" srcId="{96FD5936-E74D-2A44-90A1-09E56751AF57}" destId="{75F7D51C-1303-7545-8906-503C8EED7CAF}" srcOrd="2" destOrd="0" presId="urn:microsoft.com/office/officeart/2005/8/layout/orgChart1"/>
    <dgm:cxn modelId="{9EF7E4C0-8924-4EDA-9C71-6BA6DCDCC643}" type="presParOf" srcId="{05B7781E-4227-A543-A9D1-5B494252D6FE}" destId="{CF4C135B-E753-EB4B-95B9-42C1807E418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87177F-C22F-2A44-9BBE-8C3EF0395F38}" type="doc">
      <dgm:prSet loTypeId="urn:microsoft.com/office/officeart/2005/8/layout/orgChart1" loCatId="" qsTypeId="urn:microsoft.com/office/officeart/2005/8/quickstyle/simple1" qsCatId="simple" csTypeId="urn:microsoft.com/office/officeart/2005/8/colors/colorful2" csCatId="colorful" phldr="1"/>
      <dgm:spPr/>
      <dgm:t>
        <a:bodyPr/>
        <a:lstStyle/>
        <a:p>
          <a:endParaRPr lang="en-US"/>
        </a:p>
      </dgm:t>
    </dgm:pt>
    <dgm:pt modelId="{13DFA652-59D2-C24A-8FC9-24A34DA9C93D}">
      <dgm:prSet phldrT="[Text]" custT="1"/>
      <dgm:spPr/>
      <dgm:t>
        <a:bodyPr/>
        <a:lstStyle/>
        <a:p>
          <a:r>
            <a:rPr lang="en-US" sz="1600"/>
            <a:t>Glovebox</a:t>
          </a:r>
        </a:p>
      </dgm:t>
    </dgm:pt>
    <dgm:pt modelId="{E955E966-C08F-0A49-8781-255098EA97FF}" type="parTrans" cxnId="{E481D7E5-7EC8-5E47-806B-D2A3F096F284}">
      <dgm:prSet/>
      <dgm:spPr/>
      <dgm:t>
        <a:bodyPr/>
        <a:lstStyle/>
        <a:p>
          <a:endParaRPr lang="en-US"/>
        </a:p>
      </dgm:t>
    </dgm:pt>
    <dgm:pt modelId="{8030112B-370A-9647-B7EA-3397969A450B}" type="sibTrans" cxnId="{E481D7E5-7EC8-5E47-806B-D2A3F096F284}">
      <dgm:prSet/>
      <dgm:spPr/>
      <dgm:t>
        <a:bodyPr/>
        <a:lstStyle/>
        <a:p>
          <a:endParaRPr lang="en-US"/>
        </a:p>
      </dgm:t>
    </dgm:pt>
    <dgm:pt modelId="{38FEED08-5C89-0C4A-BA7D-F2E908CFD7AA}">
      <dgm:prSet phldrT="[Text]" custT="1"/>
      <dgm:spPr/>
      <dgm:t>
        <a:bodyPr/>
        <a:lstStyle/>
        <a:p>
          <a:r>
            <a:rPr lang="en-US" sz="1600"/>
            <a:t>Experiment</a:t>
          </a:r>
        </a:p>
      </dgm:t>
    </dgm:pt>
    <dgm:pt modelId="{27037E9F-94C9-B44F-B574-28C85C1B5D5A}" type="parTrans" cxnId="{41729910-D0BD-0743-B3EC-B19A9A5FCFBB}">
      <dgm:prSet custT="1"/>
      <dgm:spPr/>
      <dgm:t>
        <a:bodyPr/>
        <a:lstStyle/>
        <a:p>
          <a:endParaRPr lang="en-US" sz="900"/>
        </a:p>
      </dgm:t>
    </dgm:pt>
    <dgm:pt modelId="{E08EA3B4-54E0-C047-A180-CF9D9EB00DE9}" type="sibTrans" cxnId="{41729910-D0BD-0743-B3EC-B19A9A5FCFBB}">
      <dgm:prSet/>
      <dgm:spPr/>
      <dgm:t>
        <a:bodyPr/>
        <a:lstStyle/>
        <a:p>
          <a:endParaRPr lang="en-US"/>
        </a:p>
      </dgm:t>
    </dgm:pt>
    <dgm:pt modelId="{C2767C13-7566-E248-960F-E33C30E19E42}">
      <dgm:prSet phldrT="[Text]" custT="1"/>
      <dgm:spPr>
        <a:solidFill>
          <a:schemeClr val="tx1">
            <a:lumMod val="50000"/>
            <a:lumOff val="50000"/>
          </a:schemeClr>
        </a:solidFill>
        <a:ln>
          <a:noFill/>
        </a:ln>
      </dgm:spPr>
      <dgm:t>
        <a:bodyPr/>
        <a:lstStyle/>
        <a:p>
          <a:r>
            <a:rPr lang="en-US" sz="900">
              <a:noFill/>
            </a:rPr>
            <a:t>Electronics</a:t>
          </a:r>
        </a:p>
      </dgm:t>
    </dgm:pt>
    <dgm:pt modelId="{1FDB4D23-2CB9-EA4D-8D42-8BDD383FC888}" type="parTrans" cxnId="{A3453213-4244-1B45-B282-793E138821B5}">
      <dgm:prSet custT="1"/>
      <dgm:spPr>
        <a:ln>
          <a:solidFill>
            <a:srgbClr val="EE7623"/>
          </a:solidFill>
        </a:ln>
      </dgm:spPr>
      <dgm:t>
        <a:bodyPr/>
        <a:lstStyle/>
        <a:p>
          <a:endParaRPr lang="en-US" sz="900"/>
        </a:p>
      </dgm:t>
    </dgm:pt>
    <dgm:pt modelId="{AF42166F-8E35-FB4B-8AC5-8C8F1FA4D0CE}" type="sibTrans" cxnId="{A3453213-4244-1B45-B282-793E138821B5}">
      <dgm:prSet/>
      <dgm:spPr/>
      <dgm:t>
        <a:bodyPr/>
        <a:lstStyle/>
        <a:p>
          <a:endParaRPr lang="en-US"/>
        </a:p>
      </dgm:t>
    </dgm:pt>
    <dgm:pt modelId="{FE8C701D-E0AD-F043-B5CB-DEB2F048D4AE}">
      <dgm:prSet phldrT="[Text]" custT="1"/>
      <dgm:spPr>
        <a:solidFill>
          <a:schemeClr val="tx1">
            <a:lumMod val="50000"/>
            <a:lumOff val="50000"/>
          </a:schemeClr>
        </a:solidFill>
        <a:ln>
          <a:noFill/>
        </a:ln>
      </dgm:spPr>
      <dgm:t>
        <a:bodyPr/>
        <a:lstStyle/>
        <a:p>
          <a:r>
            <a:rPr lang="en-US" sz="900">
              <a:noFill/>
            </a:rPr>
            <a:t>Simulant Entrance</a:t>
          </a:r>
        </a:p>
      </dgm:t>
    </dgm:pt>
    <dgm:pt modelId="{2C0B4502-2825-364E-B869-4452A3395387}" type="parTrans" cxnId="{45B123ED-4EAD-1D48-B6C3-F5F5114A3EAF}">
      <dgm:prSet custT="1"/>
      <dgm:spPr/>
      <dgm:t>
        <a:bodyPr/>
        <a:lstStyle/>
        <a:p>
          <a:endParaRPr lang="en-US" sz="900"/>
        </a:p>
      </dgm:t>
    </dgm:pt>
    <dgm:pt modelId="{943D0A89-7129-EE4D-BA67-CB6548F58F92}" type="sibTrans" cxnId="{45B123ED-4EAD-1D48-B6C3-F5F5114A3EAF}">
      <dgm:prSet/>
      <dgm:spPr/>
      <dgm:t>
        <a:bodyPr/>
        <a:lstStyle/>
        <a:p>
          <a:endParaRPr lang="en-US"/>
        </a:p>
      </dgm:t>
    </dgm:pt>
    <dgm:pt modelId="{F8C9735A-48E2-C243-A87C-B8B783CCAC72}">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Simulation</a:t>
          </a:r>
        </a:p>
      </dgm:t>
    </dgm:pt>
    <dgm:pt modelId="{321D0127-73A7-2B48-A0DF-C94BD3FD4635}" type="parTrans" cxnId="{79154807-7D10-D649-BD25-D2EB4C93BF24}">
      <dgm:prSet custT="1"/>
      <dgm:spPr/>
      <dgm:t>
        <a:bodyPr/>
        <a:lstStyle/>
        <a:p>
          <a:endParaRPr lang="en-US" sz="900"/>
        </a:p>
      </dgm:t>
    </dgm:pt>
    <dgm:pt modelId="{EAB76398-02CF-4D45-9A9C-8B9D1AF84CF7}" type="sibTrans" cxnId="{79154807-7D10-D649-BD25-D2EB4C93BF24}">
      <dgm:prSet/>
      <dgm:spPr/>
      <dgm:t>
        <a:bodyPr/>
        <a:lstStyle/>
        <a:p>
          <a:endParaRPr lang="en-US"/>
        </a:p>
      </dgm:t>
    </dgm:pt>
    <dgm:pt modelId="{43E42FE6-0D6D-0347-BCA0-AE2AD94D954E}">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Models Air Flow</a:t>
          </a:r>
        </a:p>
      </dgm:t>
    </dgm:pt>
    <dgm:pt modelId="{260347B6-DBA3-1B46-9532-AE311EDFA67E}" type="parTrans" cxnId="{8594B104-3D05-704B-8A7D-B7B1B8AA8719}">
      <dgm:prSet custT="1"/>
      <dgm:spPr>
        <a:ln>
          <a:solidFill>
            <a:srgbClr val="EE7623"/>
          </a:solidFill>
        </a:ln>
      </dgm:spPr>
      <dgm:t>
        <a:bodyPr/>
        <a:lstStyle/>
        <a:p>
          <a:endParaRPr lang="en-US" sz="900"/>
        </a:p>
      </dgm:t>
    </dgm:pt>
    <dgm:pt modelId="{BB27AD24-BB60-0F4B-88B8-2800ECC45AEC}" type="sibTrans" cxnId="{8594B104-3D05-704B-8A7D-B7B1B8AA8719}">
      <dgm:prSet/>
      <dgm:spPr/>
      <dgm:t>
        <a:bodyPr/>
        <a:lstStyle/>
        <a:p>
          <a:endParaRPr lang="en-US"/>
        </a:p>
      </dgm:t>
    </dgm:pt>
    <dgm:pt modelId="{A236E4E0-E1E1-2A41-AD4E-40E673860DF1}">
      <dgm:prSet phldrT="[Text]" custT="1"/>
      <dgm:spPr>
        <a:solidFill>
          <a:srgbClr val="EE7623"/>
        </a:solidFill>
        <a:ln>
          <a:solidFill>
            <a:srgbClr val="EE7623"/>
          </a:solidFill>
        </a:ln>
      </dgm:spPr>
      <dgm:t>
        <a:bodyPr/>
        <a:lstStyle/>
        <a:p>
          <a:r>
            <a:rPr lang="en-US" sz="1600"/>
            <a:t>Enclosure</a:t>
          </a:r>
        </a:p>
      </dgm:t>
    </dgm:pt>
    <dgm:pt modelId="{26D7102A-1C87-4B4F-AEDD-44263AF9F5BE}" type="parTrans" cxnId="{A73D6BB8-2DE6-704E-8549-B85D472BC13B}">
      <dgm:prSet custT="1"/>
      <dgm:spPr>
        <a:ln>
          <a:solidFill>
            <a:srgbClr val="EE7623"/>
          </a:solidFill>
        </a:ln>
      </dgm:spPr>
      <dgm:t>
        <a:bodyPr/>
        <a:lstStyle/>
        <a:p>
          <a:endParaRPr lang="en-US" sz="900"/>
        </a:p>
      </dgm:t>
    </dgm:pt>
    <dgm:pt modelId="{31614F62-42CA-CC41-A811-8D57262BAACE}" type="sibTrans" cxnId="{A73D6BB8-2DE6-704E-8549-B85D472BC13B}">
      <dgm:prSet/>
      <dgm:spPr/>
      <dgm:t>
        <a:bodyPr/>
        <a:lstStyle/>
        <a:p>
          <a:endParaRPr lang="en-US"/>
        </a:p>
      </dgm:t>
    </dgm:pt>
    <dgm:pt modelId="{BC9F1497-E50F-D24E-B3F2-2476F2F6D5AC}">
      <dgm:prSet phldrT="[Text]" custT="1"/>
      <dgm:spPr>
        <a:solidFill>
          <a:schemeClr val="tx1">
            <a:lumMod val="50000"/>
            <a:lumOff val="50000"/>
          </a:schemeClr>
        </a:solidFill>
      </dgm:spPr>
      <dgm:t>
        <a:bodyPr/>
        <a:lstStyle/>
        <a:p>
          <a:r>
            <a:rPr lang="en-US" sz="900">
              <a:noFill/>
            </a:rPr>
            <a:t>Computer Fans</a:t>
          </a:r>
        </a:p>
      </dgm:t>
    </dgm:pt>
    <dgm:pt modelId="{9AB3549C-EB9C-6147-8219-150DE31AC995}" type="parTrans" cxnId="{E4316157-019F-E040-8076-733CED919393}">
      <dgm:prSet custT="1"/>
      <dgm:spPr>
        <a:ln>
          <a:solidFill>
            <a:srgbClr val="772F3F"/>
          </a:solidFill>
        </a:ln>
      </dgm:spPr>
      <dgm:t>
        <a:bodyPr/>
        <a:lstStyle/>
        <a:p>
          <a:endParaRPr lang="en-US" sz="900"/>
        </a:p>
      </dgm:t>
    </dgm:pt>
    <dgm:pt modelId="{8A05509B-4FBD-1B42-8A5F-5FCB979249B2}" type="sibTrans" cxnId="{E4316157-019F-E040-8076-733CED919393}">
      <dgm:prSet/>
      <dgm:spPr/>
      <dgm:t>
        <a:bodyPr/>
        <a:lstStyle/>
        <a:p>
          <a:endParaRPr lang="en-US"/>
        </a:p>
      </dgm:t>
    </dgm:pt>
    <dgm:pt modelId="{F4E01027-C1D8-C54B-B412-8612FEE1809D}">
      <dgm:prSet phldrT="[Text]" custT="1"/>
      <dgm:spPr>
        <a:solidFill>
          <a:schemeClr val="tx1">
            <a:lumMod val="50000"/>
            <a:lumOff val="50000"/>
          </a:schemeClr>
        </a:solidFill>
      </dgm:spPr>
      <dgm:t>
        <a:bodyPr/>
        <a:lstStyle/>
        <a:p>
          <a:r>
            <a:rPr lang="en-US" sz="900">
              <a:noFill/>
            </a:rPr>
            <a:t>Switch</a:t>
          </a:r>
        </a:p>
      </dgm:t>
    </dgm:pt>
    <dgm:pt modelId="{AEEA7841-819C-5444-B468-D8B2230AE5D6}" type="parTrans" cxnId="{F98FD863-1C77-2F4C-BDFC-96113459941A}">
      <dgm:prSet custT="1"/>
      <dgm:spPr/>
      <dgm:t>
        <a:bodyPr/>
        <a:lstStyle/>
        <a:p>
          <a:endParaRPr lang="en-US" sz="900"/>
        </a:p>
      </dgm:t>
    </dgm:pt>
    <dgm:pt modelId="{5A894D5F-4E15-C54F-9DDC-80D27EBE5693}" type="sibTrans" cxnId="{F98FD863-1C77-2F4C-BDFC-96113459941A}">
      <dgm:prSet/>
      <dgm:spPr/>
      <dgm:t>
        <a:bodyPr/>
        <a:lstStyle/>
        <a:p>
          <a:endParaRPr lang="en-US"/>
        </a:p>
      </dgm:t>
    </dgm:pt>
    <dgm:pt modelId="{C5CE4FCE-4E89-654A-B6F9-35C271D4E5D8}">
      <dgm:prSet phldrT="[Text]" custT="1"/>
      <dgm:spPr>
        <a:solidFill>
          <a:schemeClr val="tx1">
            <a:lumMod val="50000"/>
            <a:lumOff val="50000"/>
          </a:schemeClr>
        </a:solidFill>
      </dgm:spPr>
      <dgm:t>
        <a:bodyPr/>
        <a:lstStyle/>
        <a:p>
          <a:r>
            <a:rPr lang="en-US" sz="900">
              <a:noFill/>
            </a:rPr>
            <a:t>Circulates Air</a:t>
          </a:r>
        </a:p>
      </dgm:t>
    </dgm:pt>
    <dgm:pt modelId="{3D54E4E1-CB52-D14F-9A39-B6EE134BA9DD}" type="parTrans" cxnId="{DCFE8110-E7EA-1D4B-81BB-8F0248EF4FA5}">
      <dgm:prSet custT="1"/>
      <dgm:spPr>
        <a:ln>
          <a:solidFill>
            <a:srgbClr val="772F3F"/>
          </a:solidFill>
        </a:ln>
      </dgm:spPr>
      <dgm:t>
        <a:bodyPr/>
        <a:lstStyle/>
        <a:p>
          <a:endParaRPr lang="en-US" sz="900"/>
        </a:p>
      </dgm:t>
    </dgm:pt>
    <dgm:pt modelId="{AEA2FFC1-A202-8342-BBFB-C3C661A4BBB6}" type="sibTrans" cxnId="{DCFE8110-E7EA-1D4B-81BB-8F0248EF4FA5}">
      <dgm:prSet/>
      <dgm:spPr/>
      <dgm:t>
        <a:bodyPr/>
        <a:lstStyle/>
        <a:p>
          <a:endParaRPr lang="en-US"/>
        </a:p>
      </dgm:t>
    </dgm:pt>
    <dgm:pt modelId="{0C8FC354-21BA-C04C-ADB3-801C93B04328}">
      <dgm:prSet phldrT="[Text]" custT="1"/>
      <dgm:spPr>
        <a:solidFill>
          <a:schemeClr val="tx1">
            <a:lumMod val="50000"/>
            <a:lumOff val="50000"/>
          </a:schemeClr>
        </a:solidFill>
      </dgm:spPr>
      <dgm:t>
        <a:bodyPr/>
        <a:lstStyle/>
        <a:p>
          <a:r>
            <a:rPr lang="en-US" sz="900">
              <a:noFill/>
            </a:rPr>
            <a:t>Lofts Simulant</a:t>
          </a:r>
        </a:p>
      </dgm:t>
    </dgm:pt>
    <dgm:pt modelId="{C8F01AA0-31D9-3D41-A115-9A238EFBB682}" type="parTrans" cxnId="{AD44C3D2-69DF-194E-B754-69915808BF45}">
      <dgm:prSet custT="1"/>
      <dgm:spPr>
        <a:ln>
          <a:solidFill>
            <a:srgbClr val="772F3F"/>
          </a:solidFill>
        </a:ln>
      </dgm:spPr>
      <dgm:t>
        <a:bodyPr/>
        <a:lstStyle/>
        <a:p>
          <a:endParaRPr lang="en-US" sz="900"/>
        </a:p>
      </dgm:t>
    </dgm:pt>
    <dgm:pt modelId="{A5BCC8F8-E64E-124E-9910-F8D5E932681C}" type="sibTrans" cxnId="{AD44C3D2-69DF-194E-B754-69915808BF45}">
      <dgm:prSet/>
      <dgm:spPr/>
      <dgm:t>
        <a:bodyPr/>
        <a:lstStyle/>
        <a:p>
          <a:endParaRPr lang="en-US"/>
        </a:p>
      </dgm:t>
    </dgm:pt>
    <dgm:pt modelId="{FE17AFC9-BBDE-EB45-B527-7209D16FE1F5}">
      <dgm:prSet phldrT="[Text]" custT="1"/>
      <dgm:spPr>
        <a:solidFill>
          <a:schemeClr val="tx1">
            <a:lumMod val="50000"/>
            <a:lumOff val="50000"/>
          </a:schemeClr>
        </a:solidFill>
      </dgm:spPr>
      <dgm:t>
        <a:bodyPr/>
        <a:lstStyle/>
        <a:p>
          <a:r>
            <a:rPr lang="en-US" sz="900">
              <a:noFill/>
            </a:rPr>
            <a:t>Maintains Steady Air Flow</a:t>
          </a:r>
        </a:p>
      </dgm:t>
    </dgm:pt>
    <dgm:pt modelId="{240F00CF-2713-2F41-B36D-BE80378DCCF3}" type="parTrans" cxnId="{9EB4E89E-9D03-A44A-8DA4-228D5396D135}">
      <dgm:prSet custT="1"/>
      <dgm:spPr>
        <a:ln>
          <a:solidFill>
            <a:srgbClr val="772F3F"/>
          </a:solidFill>
        </a:ln>
      </dgm:spPr>
      <dgm:t>
        <a:bodyPr/>
        <a:lstStyle/>
        <a:p>
          <a:endParaRPr lang="en-US" sz="900"/>
        </a:p>
      </dgm:t>
    </dgm:pt>
    <dgm:pt modelId="{CC8267BA-28E8-ED49-850F-684BCEB8FA06}" type="sibTrans" cxnId="{9EB4E89E-9D03-A44A-8DA4-228D5396D135}">
      <dgm:prSet/>
      <dgm:spPr/>
      <dgm:t>
        <a:bodyPr/>
        <a:lstStyle/>
        <a:p>
          <a:endParaRPr lang="en-US"/>
        </a:p>
      </dgm:t>
    </dgm:pt>
    <dgm:pt modelId="{6FB5FF4B-AA0D-DC41-80B8-D3E013794E67}">
      <dgm:prSet phldrT="[Text]" custT="1"/>
      <dgm:spPr>
        <a:solidFill>
          <a:schemeClr val="tx1">
            <a:lumMod val="50000"/>
            <a:lumOff val="50000"/>
          </a:schemeClr>
        </a:solidFill>
      </dgm:spPr>
      <dgm:t>
        <a:bodyPr/>
        <a:lstStyle/>
        <a:p>
          <a:r>
            <a:rPr lang="en-US" sz="900">
              <a:noFill/>
            </a:rPr>
            <a:t>Turns fans on </a:t>
          </a:r>
        </a:p>
      </dgm:t>
    </dgm:pt>
    <dgm:pt modelId="{516E0687-A45E-8445-A073-581EEF63F842}" type="parTrans" cxnId="{4B1D241B-0343-4545-B7ED-97FD6A9DBC4D}">
      <dgm:prSet custT="1"/>
      <dgm:spPr>
        <a:ln>
          <a:solidFill>
            <a:srgbClr val="772F3F"/>
          </a:solidFill>
        </a:ln>
      </dgm:spPr>
      <dgm:t>
        <a:bodyPr/>
        <a:lstStyle/>
        <a:p>
          <a:endParaRPr lang="en-US" sz="900"/>
        </a:p>
      </dgm:t>
    </dgm:pt>
    <dgm:pt modelId="{8C594BFD-4467-E842-8152-A27820457C67}" type="sibTrans" cxnId="{4B1D241B-0343-4545-B7ED-97FD6A9DBC4D}">
      <dgm:prSet/>
      <dgm:spPr/>
      <dgm:t>
        <a:bodyPr/>
        <a:lstStyle/>
        <a:p>
          <a:endParaRPr lang="en-US"/>
        </a:p>
      </dgm:t>
    </dgm:pt>
    <dgm:pt modelId="{6DA9255D-2A70-3D4C-B95F-E4ABCB887810}">
      <dgm:prSet phldrT="[Text]" custT="1"/>
      <dgm:spPr>
        <a:solidFill>
          <a:schemeClr val="tx1">
            <a:lumMod val="50000"/>
            <a:lumOff val="50000"/>
          </a:schemeClr>
        </a:solidFill>
      </dgm:spPr>
      <dgm:t>
        <a:bodyPr/>
        <a:lstStyle/>
        <a:p>
          <a:r>
            <a:rPr lang="en-US" sz="900">
              <a:noFill/>
            </a:rPr>
            <a:t>Turns fans off</a:t>
          </a:r>
        </a:p>
      </dgm:t>
    </dgm:pt>
    <dgm:pt modelId="{06F6EFD8-283D-A348-AE8F-8A30DBFCAD27}" type="parTrans" cxnId="{81E7758B-4551-3A42-A75B-01DC5BC4016F}">
      <dgm:prSet custT="1"/>
      <dgm:spPr>
        <a:ln>
          <a:solidFill>
            <a:srgbClr val="772F3F"/>
          </a:solidFill>
        </a:ln>
      </dgm:spPr>
      <dgm:t>
        <a:bodyPr/>
        <a:lstStyle/>
        <a:p>
          <a:endParaRPr lang="en-US" sz="900"/>
        </a:p>
      </dgm:t>
    </dgm:pt>
    <dgm:pt modelId="{B8D8F95E-0E45-F846-8E99-EFBD3C0E0754}" type="sibTrans" cxnId="{81E7758B-4551-3A42-A75B-01DC5BC4016F}">
      <dgm:prSet/>
      <dgm:spPr/>
      <dgm:t>
        <a:bodyPr/>
        <a:lstStyle/>
        <a:p>
          <a:endParaRPr lang="en-US"/>
        </a:p>
      </dgm:t>
    </dgm:pt>
    <dgm:pt modelId="{B38A8FE6-65EF-B441-ABDB-2746113CD3A8}">
      <dgm:prSet phldrT="[Text]" custT="1"/>
      <dgm:spPr>
        <a:solidFill>
          <a:schemeClr val="tx1">
            <a:lumMod val="50000"/>
            <a:lumOff val="50000"/>
          </a:schemeClr>
        </a:solidFill>
      </dgm:spPr>
      <dgm:t>
        <a:bodyPr/>
        <a:lstStyle/>
        <a:p>
          <a:r>
            <a:rPr lang="en-US" sz="900">
              <a:noFill/>
            </a:rPr>
            <a:t>Wires</a:t>
          </a:r>
        </a:p>
      </dgm:t>
    </dgm:pt>
    <dgm:pt modelId="{93265DA2-CE83-2D4B-8220-CE459A37066F}" type="parTrans" cxnId="{F9C1C838-324A-C24D-9DEE-71FC4583DC93}">
      <dgm:prSet custT="1"/>
      <dgm:spPr>
        <a:ln>
          <a:solidFill>
            <a:srgbClr val="772F3F"/>
          </a:solidFill>
        </a:ln>
      </dgm:spPr>
      <dgm:t>
        <a:bodyPr/>
        <a:lstStyle/>
        <a:p>
          <a:endParaRPr lang="en-US" sz="900"/>
        </a:p>
      </dgm:t>
    </dgm:pt>
    <dgm:pt modelId="{461AFCFC-6D69-A345-8DC9-EF5A162F75F0}" type="sibTrans" cxnId="{F9C1C838-324A-C24D-9DEE-71FC4583DC93}">
      <dgm:prSet/>
      <dgm:spPr/>
      <dgm:t>
        <a:bodyPr/>
        <a:lstStyle/>
        <a:p>
          <a:endParaRPr lang="en-US"/>
        </a:p>
      </dgm:t>
    </dgm:pt>
    <dgm:pt modelId="{4B2B3C16-C4EA-E548-8B7E-E250B9567E05}">
      <dgm:prSet phldrT="[Text]" custT="1"/>
      <dgm:spPr>
        <a:solidFill>
          <a:schemeClr val="tx1">
            <a:lumMod val="50000"/>
            <a:lumOff val="50000"/>
          </a:schemeClr>
        </a:solidFill>
      </dgm:spPr>
      <dgm:t>
        <a:bodyPr/>
        <a:lstStyle/>
        <a:p>
          <a:r>
            <a:rPr lang="en-US" sz="900">
              <a:noFill/>
            </a:rPr>
            <a:t>Provide power from outside of enclosure</a:t>
          </a:r>
        </a:p>
      </dgm:t>
    </dgm:pt>
    <dgm:pt modelId="{7A2EDC8D-AAB8-E24A-9BAF-11140A14B67E}" type="parTrans" cxnId="{76E35F16-9260-D542-BB10-8F56CFB499CD}">
      <dgm:prSet custT="1"/>
      <dgm:spPr>
        <a:ln>
          <a:solidFill>
            <a:srgbClr val="772F3F"/>
          </a:solidFill>
        </a:ln>
      </dgm:spPr>
      <dgm:t>
        <a:bodyPr/>
        <a:lstStyle/>
        <a:p>
          <a:endParaRPr lang="en-US" sz="900"/>
        </a:p>
      </dgm:t>
    </dgm:pt>
    <dgm:pt modelId="{0171E09F-1064-5449-AFF8-BB84FDBA5502}" type="sibTrans" cxnId="{76E35F16-9260-D542-BB10-8F56CFB499CD}">
      <dgm:prSet/>
      <dgm:spPr/>
      <dgm:t>
        <a:bodyPr/>
        <a:lstStyle/>
        <a:p>
          <a:endParaRPr lang="en-US"/>
        </a:p>
      </dgm:t>
    </dgm:pt>
    <dgm:pt modelId="{1A3E1B78-48B1-B345-9EB8-1AD585C865D1}">
      <dgm:prSet phldrT="[Text]" custT="1"/>
      <dgm:spPr>
        <a:solidFill>
          <a:schemeClr val="tx1">
            <a:lumMod val="50000"/>
            <a:lumOff val="50000"/>
          </a:schemeClr>
        </a:solidFill>
      </dgm:spPr>
      <dgm:t>
        <a:bodyPr/>
        <a:lstStyle/>
        <a:p>
          <a:r>
            <a:rPr lang="en-US" sz="900">
              <a:noFill/>
            </a:rPr>
            <a:t>Funnel Mechanism</a:t>
          </a:r>
        </a:p>
      </dgm:t>
    </dgm:pt>
    <dgm:pt modelId="{EF5EB37A-BF50-D940-93C2-99B5C36B7FDD}" type="parTrans" cxnId="{1C30F106-8735-BA48-A4E8-EA2725256BDC}">
      <dgm:prSet custT="1"/>
      <dgm:spPr>
        <a:ln>
          <a:solidFill>
            <a:srgbClr val="772F3F"/>
          </a:solidFill>
        </a:ln>
      </dgm:spPr>
      <dgm:t>
        <a:bodyPr/>
        <a:lstStyle/>
        <a:p>
          <a:endParaRPr lang="en-US" sz="900"/>
        </a:p>
      </dgm:t>
    </dgm:pt>
    <dgm:pt modelId="{2BE2AF2A-C856-EF47-B8BC-3843F9CBFB41}" type="sibTrans" cxnId="{1C30F106-8735-BA48-A4E8-EA2725256BDC}">
      <dgm:prSet/>
      <dgm:spPr/>
      <dgm:t>
        <a:bodyPr/>
        <a:lstStyle/>
        <a:p>
          <a:endParaRPr lang="en-US"/>
        </a:p>
      </dgm:t>
    </dgm:pt>
    <dgm:pt modelId="{6BAC38A1-CE40-B34D-B594-7AF1740BDDE9}">
      <dgm:prSet phldrT="[Text]" custT="1"/>
      <dgm:spPr>
        <a:solidFill>
          <a:schemeClr val="tx1">
            <a:lumMod val="50000"/>
            <a:lumOff val="50000"/>
          </a:schemeClr>
        </a:solidFill>
      </dgm:spPr>
      <dgm:t>
        <a:bodyPr/>
        <a:lstStyle/>
        <a:p>
          <a:r>
            <a:rPr lang="en-US" sz="900">
              <a:noFill/>
            </a:rPr>
            <a:t>Can be resealed</a:t>
          </a:r>
        </a:p>
      </dgm:t>
    </dgm:pt>
    <dgm:pt modelId="{DCEEC2C6-275B-FB42-97AC-E6E142F71A1D}" type="parTrans" cxnId="{1E1FCA8A-A1FB-5B47-A665-7B7964E91856}">
      <dgm:prSet custT="1"/>
      <dgm:spPr>
        <a:ln>
          <a:solidFill>
            <a:srgbClr val="772F3F"/>
          </a:solidFill>
        </a:ln>
      </dgm:spPr>
      <dgm:t>
        <a:bodyPr/>
        <a:lstStyle/>
        <a:p>
          <a:endParaRPr lang="en-US" sz="900"/>
        </a:p>
      </dgm:t>
    </dgm:pt>
    <dgm:pt modelId="{34C77217-5460-9843-87AE-4A72E45102B9}" type="sibTrans" cxnId="{1E1FCA8A-A1FB-5B47-A665-7B7964E91856}">
      <dgm:prSet/>
      <dgm:spPr/>
      <dgm:t>
        <a:bodyPr/>
        <a:lstStyle/>
        <a:p>
          <a:endParaRPr lang="en-US"/>
        </a:p>
      </dgm:t>
    </dgm:pt>
    <dgm:pt modelId="{DB61A051-FC36-4741-865D-075C2EF998FD}">
      <dgm:prSet phldrT="[Text]" custT="1"/>
      <dgm:spPr>
        <a:solidFill>
          <a:schemeClr val="tx1">
            <a:lumMod val="50000"/>
            <a:lumOff val="50000"/>
          </a:schemeClr>
        </a:solidFill>
      </dgm:spPr>
      <dgm:t>
        <a:bodyPr/>
        <a:lstStyle/>
        <a:p>
          <a:r>
            <a:rPr lang="en-US" sz="900">
              <a:noFill/>
            </a:rPr>
            <a:t>Deposits Simulant</a:t>
          </a:r>
        </a:p>
      </dgm:t>
    </dgm:pt>
    <dgm:pt modelId="{38D97B53-9A1E-D347-A4DB-AC2D76BCF104}" type="parTrans" cxnId="{C6CE5F99-9C2A-CB42-BC3C-D1307210162E}">
      <dgm:prSet custT="1"/>
      <dgm:spPr>
        <a:ln>
          <a:solidFill>
            <a:srgbClr val="772F3F"/>
          </a:solidFill>
        </a:ln>
      </dgm:spPr>
      <dgm:t>
        <a:bodyPr/>
        <a:lstStyle/>
        <a:p>
          <a:endParaRPr lang="en-US" sz="900"/>
        </a:p>
      </dgm:t>
    </dgm:pt>
    <dgm:pt modelId="{68BD6BAB-00C0-0F4D-9158-851024BE5479}" type="sibTrans" cxnId="{C6CE5F99-9C2A-CB42-BC3C-D1307210162E}">
      <dgm:prSet/>
      <dgm:spPr/>
      <dgm:t>
        <a:bodyPr/>
        <a:lstStyle/>
        <a:p>
          <a:endParaRPr lang="en-US"/>
        </a:p>
      </dgm:t>
    </dgm:pt>
    <dgm:pt modelId="{053E43BB-7358-F445-BA3E-5241BE4D3F9A}">
      <dgm:prSet phldrT="[Text]" custT="1"/>
      <dgm:spPr>
        <a:solidFill>
          <a:schemeClr val="tx1">
            <a:lumMod val="50000"/>
            <a:lumOff val="50000"/>
          </a:schemeClr>
        </a:solidFill>
      </dgm:spPr>
      <dgm:t>
        <a:bodyPr/>
        <a:lstStyle/>
        <a:p>
          <a:r>
            <a:rPr lang="en-US" sz="900">
              <a:noFill/>
            </a:rPr>
            <a:t>Mounts to glovebox</a:t>
          </a:r>
        </a:p>
      </dgm:t>
    </dgm:pt>
    <dgm:pt modelId="{D1FC4151-F7FB-B74F-BCB0-3D46E766C3FC}" type="parTrans" cxnId="{31E8E9FB-8611-A44E-A948-1F69AA63CA35}">
      <dgm:prSet custT="1"/>
      <dgm:spPr>
        <a:ln>
          <a:solidFill>
            <a:srgbClr val="772F3F"/>
          </a:solidFill>
        </a:ln>
      </dgm:spPr>
      <dgm:t>
        <a:bodyPr/>
        <a:lstStyle/>
        <a:p>
          <a:endParaRPr lang="en-US" sz="900"/>
        </a:p>
      </dgm:t>
    </dgm:pt>
    <dgm:pt modelId="{2473C836-DBA0-5E49-91ED-A7F1895BC4DF}" type="sibTrans" cxnId="{31E8E9FB-8611-A44E-A948-1F69AA63CA35}">
      <dgm:prSet/>
      <dgm:spPr/>
      <dgm:t>
        <a:bodyPr/>
        <a:lstStyle/>
        <a:p>
          <a:endParaRPr lang="en-US"/>
        </a:p>
      </dgm:t>
    </dgm:pt>
    <dgm:pt modelId="{4C53080A-1AB4-414D-ABE9-1A8E96AAF188}">
      <dgm:prSet phldrT="[Text]" custT="1"/>
      <dgm:spPr>
        <a:solidFill>
          <a:srgbClr val="772F3F"/>
        </a:solidFill>
      </dgm:spPr>
      <dgm:t>
        <a:bodyPr/>
        <a:lstStyle/>
        <a:p>
          <a:r>
            <a:rPr lang="en-US" sz="1600"/>
            <a:t>Allows visibility</a:t>
          </a:r>
        </a:p>
      </dgm:t>
    </dgm:pt>
    <dgm:pt modelId="{C83A3849-07EB-1D40-BFCB-B13ED571580D}" type="parTrans" cxnId="{EDDFD2C8-4D36-974C-ABED-5086C80E7F9C}">
      <dgm:prSet custT="1"/>
      <dgm:spPr>
        <a:ln>
          <a:solidFill>
            <a:srgbClr val="772F3F"/>
          </a:solidFill>
        </a:ln>
      </dgm:spPr>
      <dgm:t>
        <a:bodyPr/>
        <a:lstStyle/>
        <a:p>
          <a:endParaRPr lang="en-US" sz="900"/>
        </a:p>
      </dgm:t>
    </dgm:pt>
    <dgm:pt modelId="{E8DB6201-0F11-7940-AC8E-5390F7D45021}" type="sibTrans" cxnId="{EDDFD2C8-4D36-974C-ABED-5086C80E7F9C}">
      <dgm:prSet/>
      <dgm:spPr/>
      <dgm:t>
        <a:bodyPr/>
        <a:lstStyle/>
        <a:p>
          <a:endParaRPr lang="en-US"/>
        </a:p>
      </dgm:t>
    </dgm:pt>
    <dgm:pt modelId="{638BAE43-620A-7747-8FBD-9D73896ABCB5}">
      <dgm:prSet phldrT="[Text]" custT="1"/>
      <dgm:spPr>
        <a:solidFill>
          <a:srgbClr val="772F3F"/>
        </a:solidFill>
      </dgm:spPr>
      <dgm:t>
        <a:bodyPr/>
        <a:lstStyle/>
        <a:p>
          <a:r>
            <a:rPr lang="en-US" sz="1600"/>
            <a:t>Remains Stable</a:t>
          </a:r>
        </a:p>
      </dgm:t>
    </dgm:pt>
    <dgm:pt modelId="{EED491F8-22BF-A04D-B26C-8B68B9CFE73C}" type="parTrans" cxnId="{6F1F41DB-F81D-2D4C-AAE0-A3C4BE80178A}">
      <dgm:prSet custT="1"/>
      <dgm:spPr/>
      <dgm:t>
        <a:bodyPr/>
        <a:lstStyle/>
        <a:p>
          <a:endParaRPr lang="en-US" sz="900"/>
        </a:p>
      </dgm:t>
    </dgm:pt>
    <dgm:pt modelId="{4BA62F5A-C11F-4146-8F20-AB3904166C02}" type="sibTrans" cxnId="{6F1F41DB-F81D-2D4C-AAE0-A3C4BE80178A}">
      <dgm:prSet/>
      <dgm:spPr/>
      <dgm:t>
        <a:bodyPr/>
        <a:lstStyle/>
        <a:p>
          <a:endParaRPr lang="en-US"/>
        </a:p>
      </dgm:t>
    </dgm:pt>
    <dgm:pt modelId="{EAF231BF-BFB7-074D-A0F8-24B218D05974}">
      <dgm:prSet phldrT="[Text]" custT="1"/>
      <dgm:spPr>
        <a:solidFill>
          <a:srgbClr val="772F3F"/>
        </a:solidFill>
      </dgm:spPr>
      <dgm:t>
        <a:bodyPr/>
        <a:lstStyle/>
        <a:p>
          <a:r>
            <a:rPr lang="en-US" sz="1600"/>
            <a:t>Seals Contents</a:t>
          </a:r>
        </a:p>
      </dgm:t>
    </dgm:pt>
    <dgm:pt modelId="{EAE7E5D5-47A6-8846-8E94-8E8672A22958}" type="parTrans" cxnId="{DB21DADA-9E4F-3248-BFA2-2EBE1CD86196}">
      <dgm:prSet custT="1"/>
      <dgm:spPr>
        <a:ln>
          <a:solidFill>
            <a:srgbClr val="772F3F"/>
          </a:solidFill>
        </a:ln>
      </dgm:spPr>
      <dgm:t>
        <a:bodyPr/>
        <a:lstStyle/>
        <a:p>
          <a:endParaRPr lang="en-US" sz="900"/>
        </a:p>
      </dgm:t>
    </dgm:pt>
    <dgm:pt modelId="{AF3805E5-0F92-C446-ACF1-46F9DF171CB2}" type="sibTrans" cxnId="{DB21DADA-9E4F-3248-BFA2-2EBE1CD86196}">
      <dgm:prSet/>
      <dgm:spPr/>
      <dgm:t>
        <a:bodyPr/>
        <a:lstStyle/>
        <a:p>
          <a:endParaRPr lang="en-US"/>
        </a:p>
      </dgm:t>
    </dgm:pt>
    <dgm:pt modelId="{081B8A53-A2CB-B04D-9CCE-9806F84FFE5F}">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Models Particle Distribution</a:t>
          </a:r>
        </a:p>
      </dgm:t>
    </dgm:pt>
    <dgm:pt modelId="{A57E2740-E992-1A44-88B9-B92AA1BAFF17}" type="parTrans" cxnId="{5C94B338-9FD6-664A-B5B7-86D0727215E7}">
      <dgm:prSet custT="1"/>
      <dgm:spPr>
        <a:ln>
          <a:solidFill>
            <a:srgbClr val="EE7623"/>
          </a:solidFill>
        </a:ln>
      </dgm:spPr>
      <dgm:t>
        <a:bodyPr/>
        <a:lstStyle/>
        <a:p>
          <a:endParaRPr lang="en-US" sz="900"/>
        </a:p>
      </dgm:t>
    </dgm:pt>
    <dgm:pt modelId="{D021B22B-D338-B545-B60F-BEB6DB2F7CC3}" type="sibTrans" cxnId="{5C94B338-9FD6-664A-B5B7-86D0727215E7}">
      <dgm:prSet/>
      <dgm:spPr/>
      <dgm:t>
        <a:bodyPr/>
        <a:lstStyle/>
        <a:p>
          <a:endParaRPr lang="en-US"/>
        </a:p>
      </dgm:t>
    </dgm:pt>
    <dgm:pt modelId="{D92ACB9D-73B2-EE44-BF8C-B151B30B9F13}">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Calculates air velocity</a:t>
          </a:r>
        </a:p>
      </dgm:t>
    </dgm:pt>
    <dgm:pt modelId="{B36FE236-E187-DB45-B486-B6D1010E46B3}" type="parTrans" cxnId="{6C9CD6FF-5481-6F48-96DC-938BA04BBBAD}">
      <dgm:prSet custT="1"/>
      <dgm:spPr>
        <a:ln>
          <a:solidFill>
            <a:srgbClr val="772F3F"/>
          </a:solidFill>
        </a:ln>
      </dgm:spPr>
      <dgm:t>
        <a:bodyPr/>
        <a:lstStyle/>
        <a:p>
          <a:endParaRPr lang="en-US" sz="900"/>
        </a:p>
      </dgm:t>
    </dgm:pt>
    <dgm:pt modelId="{4FE92A45-DF5E-B841-B265-8FF7D3E49535}" type="sibTrans" cxnId="{6C9CD6FF-5481-6F48-96DC-938BA04BBBAD}">
      <dgm:prSet/>
      <dgm:spPr/>
      <dgm:t>
        <a:bodyPr/>
        <a:lstStyle/>
        <a:p>
          <a:endParaRPr lang="en-US"/>
        </a:p>
      </dgm:t>
    </dgm:pt>
    <dgm:pt modelId="{87852EDD-86FE-F748-A547-B1134A23CF0A}">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Calculates air angle</a:t>
          </a:r>
        </a:p>
      </dgm:t>
    </dgm:pt>
    <dgm:pt modelId="{01ABE8FC-7EA1-F64A-8993-D2C69D8D7A54}" type="parTrans" cxnId="{8F0D2617-81B6-E947-A868-557EFB988A38}">
      <dgm:prSet custT="1"/>
      <dgm:spPr>
        <a:ln>
          <a:solidFill>
            <a:srgbClr val="772F3F"/>
          </a:solidFill>
        </a:ln>
      </dgm:spPr>
      <dgm:t>
        <a:bodyPr/>
        <a:lstStyle/>
        <a:p>
          <a:endParaRPr lang="en-US" sz="900"/>
        </a:p>
      </dgm:t>
    </dgm:pt>
    <dgm:pt modelId="{47030136-83D0-D847-B524-9A405E1B0470}" type="sibTrans" cxnId="{8F0D2617-81B6-E947-A868-557EFB988A38}">
      <dgm:prSet/>
      <dgm:spPr/>
      <dgm:t>
        <a:bodyPr/>
        <a:lstStyle/>
        <a:p>
          <a:endParaRPr lang="en-US"/>
        </a:p>
      </dgm:t>
    </dgm:pt>
    <dgm:pt modelId="{582781D9-CF2B-4E4D-9AC9-4A6199EE0E97}">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Determines fan position</a:t>
          </a:r>
        </a:p>
      </dgm:t>
    </dgm:pt>
    <dgm:pt modelId="{B46E343F-58BA-5341-BD8D-879143A4D74E}" type="parTrans" cxnId="{6D751F67-65B5-0949-B921-FA812D911D4A}">
      <dgm:prSet custT="1"/>
      <dgm:spPr>
        <a:ln>
          <a:solidFill>
            <a:srgbClr val="772F3F"/>
          </a:solidFill>
        </a:ln>
      </dgm:spPr>
      <dgm:t>
        <a:bodyPr/>
        <a:lstStyle/>
        <a:p>
          <a:endParaRPr lang="en-US" sz="900"/>
        </a:p>
      </dgm:t>
    </dgm:pt>
    <dgm:pt modelId="{49018A66-4783-0643-90DA-7856371A02B1}" type="sibTrans" cxnId="{6D751F67-65B5-0949-B921-FA812D911D4A}">
      <dgm:prSet/>
      <dgm:spPr/>
      <dgm:t>
        <a:bodyPr/>
        <a:lstStyle/>
        <a:p>
          <a:endParaRPr lang="en-US"/>
        </a:p>
      </dgm:t>
    </dgm:pt>
    <dgm:pt modelId="{3C7E555E-66DB-FF4B-8239-07DCC533261D}">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Visualizes particle position</a:t>
          </a:r>
        </a:p>
      </dgm:t>
    </dgm:pt>
    <dgm:pt modelId="{FD3C966C-0D3B-C64C-B745-26FDDD6F236E}" type="parTrans" cxnId="{38D58FFF-83BA-D64B-A08F-22B88DCB10F5}">
      <dgm:prSet custT="1"/>
      <dgm:spPr>
        <a:ln>
          <a:solidFill>
            <a:srgbClr val="772F3F"/>
          </a:solidFill>
        </a:ln>
      </dgm:spPr>
      <dgm:t>
        <a:bodyPr/>
        <a:lstStyle/>
        <a:p>
          <a:endParaRPr lang="en-US" sz="900"/>
        </a:p>
      </dgm:t>
    </dgm:pt>
    <dgm:pt modelId="{27A799B2-280D-9F43-8F14-B02DD7F3FB60}" type="sibTrans" cxnId="{38D58FFF-83BA-D64B-A08F-22B88DCB10F5}">
      <dgm:prSet/>
      <dgm:spPr/>
      <dgm:t>
        <a:bodyPr/>
        <a:lstStyle/>
        <a:p>
          <a:endParaRPr lang="en-US"/>
        </a:p>
      </dgm:t>
    </dgm:pt>
    <dgm:pt modelId="{BBBA158B-BE80-864D-AF0E-5D13D27BF511}">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Calculates </a:t>
          </a:r>
          <a:r>
            <a:rPr lang="en-US" sz="900" err="1">
              <a:noFill/>
            </a:rPr>
            <a:t>volumentric</a:t>
          </a:r>
          <a:r>
            <a:rPr lang="en-US" sz="900">
              <a:noFill/>
            </a:rPr>
            <a:t> loading</a:t>
          </a:r>
        </a:p>
      </dgm:t>
    </dgm:pt>
    <dgm:pt modelId="{15071775-D651-E844-A71E-CB1D9D23005D}" type="parTrans" cxnId="{5B1076BA-3F71-5646-8DFF-7FB5D469ACE5}">
      <dgm:prSet custT="1"/>
      <dgm:spPr>
        <a:ln>
          <a:solidFill>
            <a:srgbClr val="772F3F"/>
          </a:solidFill>
        </a:ln>
      </dgm:spPr>
      <dgm:t>
        <a:bodyPr/>
        <a:lstStyle/>
        <a:p>
          <a:endParaRPr lang="en-US" sz="900"/>
        </a:p>
      </dgm:t>
    </dgm:pt>
    <dgm:pt modelId="{783441E9-112B-1B4B-8DF7-E00F2EF358FB}" type="sibTrans" cxnId="{5B1076BA-3F71-5646-8DFF-7FB5D469ACE5}">
      <dgm:prSet/>
      <dgm:spPr/>
      <dgm:t>
        <a:bodyPr/>
        <a:lstStyle/>
        <a:p>
          <a:endParaRPr lang="en-US"/>
        </a:p>
      </dgm:t>
    </dgm:pt>
    <dgm:pt modelId="{595A0173-3871-944E-B44C-FA1ABFEA68BA}">
      <dgm:prSet phldrT="[Text]" custT="1"/>
      <dgm:spPr>
        <a:solidFill>
          <a:srgbClr val="772F3F"/>
        </a:solidFill>
      </dgm:spPr>
      <dgm:t>
        <a:bodyPr/>
        <a:lstStyle/>
        <a:p>
          <a:r>
            <a:rPr lang="en-US" sz="1600"/>
            <a:t>Minimizes vibrations</a:t>
          </a:r>
        </a:p>
      </dgm:t>
    </dgm:pt>
    <dgm:pt modelId="{D110CFEF-4088-4C4C-80F2-7EEBFBC07377}" type="parTrans" cxnId="{DD00E69B-8FB8-3F4B-824B-936EBD5D56B9}">
      <dgm:prSet custT="1"/>
      <dgm:spPr>
        <a:ln>
          <a:solidFill>
            <a:srgbClr val="772F3F"/>
          </a:solidFill>
        </a:ln>
      </dgm:spPr>
      <dgm:t>
        <a:bodyPr/>
        <a:lstStyle/>
        <a:p>
          <a:endParaRPr lang="en-US" sz="900"/>
        </a:p>
      </dgm:t>
    </dgm:pt>
    <dgm:pt modelId="{1B6FCEE4-0062-D640-9C95-C1778CFBA650}" type="sibTrans" cxnId="{DD00E69B-8FB8-3F4B-824B-936EBD5D56B9}">
      <dgm:prSet/>
      <dgm:spPr/>
      <dgm:t>
        <a:bodyPr/>
        <a:lstStyle/>
        <a:p>
          <a:endParaRPr lang="en-US"/>
        </a:p>
      </dgm:t>
    </dgm:pt>
    <dgm:pt modelId="{AAE70C8E-A88D-854F-A910-D5DECA15897F}">
      <dgm:prSet phldrT="[Text]" custT="1"/>
      <dgm:spPr>
        <a:solidFill>
          <a:srgbClr val="772F3F"/>
        </a:solidFill>
      </dgm:spPr>
      <dgm:t>
        <a:bodyPr/>
        <a:lstStyle/>
        <a:p>
          <a:r>
            <a:rPr lang="en-US" sz="1600"/>
            <a:t>Minimizes humidity allowances</a:t>
          </a:r>
        </a:p>
      </dgm:t>
    </dgm:pt>
    <dgm:pt modelId="{68DBF779-F401-9944-A3B8-8A6CF980714F}" type="parTrans" cxnId="{CEB557E6-5EAB-3C41-8A77-A6050C2601A1}">
      <dgm:prSet custT="1"/>
      <dgm:spPr>
        <a:ln>
          <a:solidFill>
            <a:srgbClr val="772F3F"/>
          </a:solidFill>
        </a:ln>
      </dgm:spPr>
      <dgm:t>
        <a:bodyPr/>
        <a:lstStyle/>
        <a:p>
          <a:endParaRPr lang="en-US" sz="900"/>
        </a:p>
      </dgm:t>
    </dgm:pt>
    <dgm:pt modelId="{AEFA35A6-3E18-FD44-A385-6BBDB96946BF}" type="sibTrans" cxnId="{CEB557E6-5EAB-3C41-8A77-A6050C2601A1}">
      <dgm:prSet/>
      <dgm:spPr/>
      <dgm:t>
        <a:bodyPr/>
        <a:lstStyle/>
        <a:p>
          <a:endParaRPr lang="en-US"/>
        </a:p>
      </dgm:t>
    </dgm:pt>
    <dgm:pt modelId="{06BDB43A-F305-5842-8D52-DBC8E05012E0}">
      <dgm:prSet phldrT="[Text]" custT="1"/>
      <dgm:spPr>
        <a:solidFill>
          <a:srgbClr val="772F3F"/>
        </a:solidFill>
      </dgm:spPr>
      <dgm:t>
        <a:bodyPr/>
        <a:lstStyle/>
        <a:p>
          <a:r>
            <a:rPr lang="en-US" sz="1600"/>
            <a:t>Minimizes allowances of non-simulant particles</a:t>
          </a:r>
        </a:p>
      </dgm:t>
    </dgm:pt>
    <dgm:pt modelId="{D2D100A0-3990-864A-B037-7E7D42FBFE4E}" type="parTrans" cxnId="{4C06A19B-092D-1448-B8D5-98D63FCC1041}">
      <dgm:prSet custT="1"/>
      <dgm:spPr>
        <a:ln>
          <a:solidFill>
            <a:srgbClr val="772F3F"/>
          </a:solidFill>
        </a:ln>
      </dgm:spPr>
      <dgm:t>
        <a:bodyPr/>
        <a:lstStyle/>
        <a:p>
          <a:endParaRPr lang="en-US" sz="900"/>
        </a:p>
      </dgm:t>
    </dgm:pt>
    <dgm:pt modelId="{53CEC9F8-A0BE-4B4E-9BCB-794E98036479}" type="sibTrans" cxnId="{4C06A19B-092D-1448-B8D5-98D63FCC1041}">
      <dgm:prSet/>
      <dgm:spPr/>
      <dgm:t>
        <a:bodyPr/>
        <a:lstStyle/>
        <a:p>
          <a:endParaRPr lang="en-US"/>
        </a:p>
      </dgm:t>
    </dgm:pt>
    <dgm:pt modelId="{0E09952B-A0F3-0B42-9740-049C90671B11}">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Simulant</a:t>
          </a:r>
        </a:p>
      </dgm:t>
    </dgm:pt>
    <dgm:pt modelId="{E65FE2C4-2E2B-744A-AF3F-20D57D8B95E3}" type="parTrans" cxnId="{CD9F9F84-FC47-1646-B18F-696C99D6605E}">
      <dgm:prSet custT="1"/>
      <dgm:spPr>
        <a:ln>
          <a:solidFill>
            <a:srgbClr val="EE7623"/>
          </a:solidFill>
        </a:ln>
      </dgm:spPr>
      <dgm:t>
        <a:bodyPr/>
        <a:lstStyle/>
        <a:p>
          <a:endParaRPr lang="en-US" sz="900"/>
        </a:p>
      </dgm:t>
    </dgm:pt>
    <dgm:pt modelId="{D622F84B-2626-3542-AF61-883DFC55DC48}" type="sibTrans" cxnId="{CD9F9F84-FC47-1646-B18F-696C99D6605E}">
      <dgm:prSet/>
      <dgm:spPr/>
      <dgm:t>
        <a:bodyPr/>
        <a:lstStyle/>
        <a:p>
          <a:endParaRPr lang="en-US"/>
        </a:p>
      </dgm:t>
    </dgm:pt>
    <dgm:pt modelId="{1658A53B-F65A-FA48-B572-E79399EFB3F6}">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Visualizes particle position</a:t>
          </a:r>
        </a:p>
      </dgm:t>
    </dgm:pt>
    <dgm:pt modelId="{A1C89D7D-E125-2B4E-A5B4-840380B4A0B9}" type="parTrans" cxnId="{183B5B81-3E78-0D4A-95B8-CEF1CE576669}">
      <dgm:prSet custT="1"/>
      <dgm:spPr>
        <a:ln>
          <a:solidFill>
            <a:srgbClr val="772F3F"/>
          </a:solidFill>
        </a:ln>
      </dgm:spPr>
      <dgm:t>
        <a:bodyPr/>
        <a:lstStyle/>
        <a:p>
          <a:endParaRPr lang="en-US" sz="900"/>
        </a:p>
      </dgm:t>
    </dgm:pt>
    <dgm:pt modelId="{2FC7430E-121B-FA4C-83D2-C584FB89C11A}" type="sibTrans" cxnId="{183B5B81-3E78-0D4A-95B8-CEF1CE576669}">
      <dgm:prSet/>
      <dgm:spPr/>
      <dgm:t>
        <a:bodyPr/>
        <a:lstStyle/>
        <a:p>
          <a:endParaRPr lang="en-US"/>
        </a:p>
      </dgm:t>
    </dgm:pt>
    <dgm:pt modelId="{EC921F13-96DB-0242-BADC-079B62C75240}">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Density similar to lunar dust</a:t>
          </a:r>
        </a:p>
      </dgm:t>
    </dgm:pt>
    <dgm:pt modelId="{804EEC47-2979-F64A-9958-7C1AD5C92C20}" type="parTrans" cxnId="{6EDDA111-2307-754F-AE49-1FCC0541FDA2}">
      <dgm:prSet custT="1"/>
      <dgm:spPr>
        <a:ln>
          <a:solidFill>
            <a:srgbClr val="772F3F"/>
          </a:solidFill>
        </a:ln>
      </dgm:spPr>
      <dgm:t>
        <a:bodyPr/>
        <a:lstStyle/>
        <a:p>
          <a:endParaRPr lang="en-US" sz="900"/>
        </a:p>
      </dgm:t>
    </dgm:pt>
    <dgm:pt modelId="{6608794A-C28D-0F44-BC09-16C209E07EE0}" type="sibTrans" cxnId="{6EDDA111-2307-754F-AE49-1FCC0541FDA2}">
      <dgm:prSet/>
      <dgm:spPr/>
      <dgm:t>
        <a:bodyPr/>
        <a:lstStyle/>
        <a:p>
          <a:endParaRPr lang="en-US"/>
        </a:p>
      </dgm:t>
    </dgm:pt>
    <dgm:pt modelId="{A8B44EB4-C825-8745-96D3-C3257957C7A1}">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Simulates lunar dust behavior</a:t>
          </a:r>
        </a:p>
      </dgm:t>
    </dgm:pt>
    <dgm:pt modelId="{C61F939F-568E-C544-B49E-FD352B4C9E11}" type="parTrans" cxnId="{236135E9-6D33-A246-832F-7F2A7D5D1DEB}">
      <dgm:prSet custT="1"/>
      <dgm:spPr>
        <a:ln>
          <a:solidFill>
            <a:srgbClr val="772F3F"/>
          </a:solidFill>
        </a:ln>
      </dgm:spPr>
      <dgm:t>
        <a:bodyPr/>
        <a:lstStyle/>
        <a:p>
          <a:endParaRPr lang="en-US" sz="900"/>
        </a:p>
      </dgm:t>
    </dgm:pt>
    <dgm:pt modelId="{866677F1-4342-674F-892F-501AB279C57A}" type="sibTrans" cxnId="{236135E9-6D33-A246-832F-7F2A7D5D1DEB}">
      <dgm:prSet/>
      <dgm:spPr/>
      <dgm:t>
        <a:bodyPr/>
        <a:lstStyle/>
        <a:p>
          <a:endParaRPr lang="en-US"/>
        </a:p>
      </dgm:t>
    </dgm:pt>
    <dgm:pt modelId="{C04F3281-1FAE-C449-B4E3-9666BF37ECCB}" type="pres">
      <dgm:prSet presAssocID="{C487177F-C22F-2A44-9BBE-8C3EF0395F38}" presName="hierChild1" presStyleCnt="0">
        <dgm:presLayoutVars>
          <dgm:orgChart val="1"/>
          <dgm:chPref val="1"/>
          <dgm:dir/>
          <dgm:animOne val="branch"/>
          <dgm:animLvl val="lvl"/>
          <dgm:resizeHandles/>
        </dgm:presLayoutVars>
      </dgm:prSet>
      <dgm:spPr/>
    </dgm:pt>
    <dgm:pt modelId="{05B7781E-4227-A543-A9D1-5B494252D6FE}" type="pres">
      <dgm:prSet presAssocID="{13DFA652-59D2-C24A-8FC9-24A34DA9C93D}" presName="hierRoot1" presStyleCnt="0">
        <dgm:presLayoutVars>
          <dgm:hierBranch val="init"/>
        </dgm:presLayoutVars>
      </dgm:prSet>
      <dgm:spPr/>
    </dgm:pt>
    <dgm:pt modelId="{F0AE49E6-9985-E04D-A180-2EF47E6285B8}" type="pres">
      <dgm:prSet presAssocID="{13DFA652-59D2-C24A-8FC9-24A34DA9C93D}" presName="rootComposite1" presStyleCnt="0"/>
      <dgm:spPr/>
    </dgm:pt>
    <dgm:pt modelId="{DAA2BC1C-C5C9-F345-9575-0244D242D8AB}" type="pres">
      <dgm:prSet presAssocID="{13DFA652-59D2-C24A-8FC9-24A34DA9C93D}" presName="rootText1" presStyleLbl="node0" presStyleIdx="0" presStyleCnt="1" custScaleX="126737">
        <dgm:presLayoutVars>
          <dgm:chPref val="3"/>
        </dgm:presLayoutVars>
      </dgm:prSet>
      <dgm:spPr/>
    </dgm:pt>
    <dgm:pt modelId="{ACF4B993-E632-9E4C-AFF8-9EDE89D48403}" type="pres">
      <dgm:prSet presAssocID="{13DFA652-59D2-C24A-8FC9-24A34DA9C93D}" presName="rootConnector1" presStyleLbl="node1" presStyleIdx="0" presStyleCnt="0"/>
      <dgm:spPr/>
    </dgm:pt>
    <dgm:pt modelId="{E02B36A5-D822-E146-8D32-3D48C9B088B6}" type="pres">
      <dgm:prSet presAssocID="{13DFA652-59D2-C24A-8FC9-24A34DA9C93D}" presName="hierChild2" presStyleCnt="0"/>
      <dgm:spPr/>
    </dgm:pt>
    <dgm:pt modelId="{FBC8C633-2C2B-3C40-B205-5257B2BC709C}" type="pres">
      <dgm:prSet presAssocID="{27037E9F-94C9-B44F-B574-28C85C1B5D5A}" presName="Name37" presStyleLbl="parChTrans1D2" presStyleIdx="0" presStyleCnt="2"/>
      <dgm:spPr/>
    </dgm:pt>
    <dgm:pt modelId="{068C0D04-12C3-5144-AC14-645BD5939320}" type="pres">
      <dgm:prSet presAssocID="{38FEED08-5C89-0C4A-BA7D-F2E908CFD7AA}" presName="hierRoot2" presStyleCnt="0">
        <dgm:presLayoutVars>
          <dgm:hierBranch val="init"/>
        </dgm:presLayoutVars>
      </dgm:prSet>
      <dgm:spPr/>
    </dgm:pt>
    <dgm:pt modelId="{33423D8F-A84D-1443-8A30-863D84C07AAC}" type="pres">
      <dgm:prSet presAssocID="{38FEED08-5C89-0C4A-BA7D-F2E908CFD7AA}" presName="rootComposite" presStyleCnt="0"/>
      <dgm:spPr/>
    </dgm:pt>
    <dgm:pt modelId="{1CD742CF-98EF-7249-BF20-98FD85D41EC8}" type="pres">
      <dgm:prSet presAssocID="{38FEED08-5C89-0C4A-BA7D-F2E908CFD7AA}" presName="rootText" presStyleLbl="node2" presStyleIdx="0" presStyleCnt="2" custScaleX="126737">
        <dgm:presLayoutVars>
          <dgm:chPref val="3"/>
        </dgm:presLayoutVars>
      </dgm:prSet>
      <dgm:spPr/>
    </dgm:pt>
    <dgm:pt modelId="{2B126C21-8963-FD4F-98C4-415FFDB06AC3}" type="pres">
      <dgm:prSet presAssocID="{38FEED08-5C89-0C4A-BA7D-F2E908CFD7AA}" presName="rootConnector" presStyleLbl="node2" presStyleIdx="0" presStyleCnt="2"/>
      <dgm:spPr/>
    </dgm:pt>
    <dgm:pt modelId="{C25735F3-EDB8-444A-BE54-B2BF270214D4}" type="pres">
      <dgm:prSet presAssocID="{38FEED08-5C89-0C4A-BA7D-F2E908CFD7AA}" presName="hierChild4" presStyleCnt="0"/>
      <dgm:spPr/>
    </dgm:pt>
    <dgm:pt modelId="{06375639-6404-7D4A-887F-E736F0CDD9B8}" type="pres">
      <dgm:prSet presAssocID="{1FDB4D23-2CB9-EA4D-8D42-8BDD383FC888}" presName="Name37" presStyleLbl="parChTrans1D3" presStyleIdx="0" presStyleCnt="6"/>
      <dgm:spPr/>
    </dgm:pt>
    <dgm:pt modelId="{0F953BFD-3364-3F45-900D-0DD7379CD0BD}" type="pres">
      <dgm:prSet presAssocID="{C2767C13-7566-E248-960F-E33C30E19E42}" presName="hierRoot2" presStyleCnt="0">
        <dgm:presLayoutVars>
          <dgm:hierBranch val="init"/>
        </dgm:presLayoutVars>
      </dgm:prSet>
      <dgm:spPr/>
    </dgm:pt>
    <dgm:pt modelId="{EC1E6BA4-9CF4-8A4D-BB01-74A04BD38AE7}" type="pres">
      <dgm:prSet presAssocID="{C2767C13-7566-E248-960F-E33C30E19E42}" presName="rootComposite" presStyleCnt="0"/>
      <dgm:spPr/>
    </dgm:pt>
    <dgm:pt modelId="{E4F0180B-5984-4548-9FFD-2E1379D671DB}" type="pres">
      <dgm:prSet presAssocID="{C2767C13-7566-E248-960F-E33C30E19E42}" presName="rootText" presStyleLbl="node3" presStyleIdx="0" presStyleCnt="6" custScaleX="37145" custScaleY="37145">
        <dgm:presLayoutVars>
          <dgm:chPref val="3"/>
        </dgm:presLayoutVars>
      </dgm:prSet>
      <dgm:spPr/>
    </dgm:pt>
    <dgm:pt modelId="{B597403A-9BE5-724B-A810-8F736F143A2D}" type="pres">
      <dgm:prSet presAssocID="{C2767C13-7566-E248-960F-E33C30E19E42}" presName="rootConnector" presStyleLbl="node3" presStyleIdx="0" presStyleCnt="6"/>
      <dgm:spPr/>
    </dgm:pt>
    <dgm:pt modelId="{1FA3AC5A-D8FA-474A-AAB9-4AE98748E62E}" type="pres">
      <dgm:prSet presAssocID="{C2767C13-7566-E248-960F-E33C30E19E42}" presName="hierChild4" presStyleCnt="0"/>
      <dgm:spPr/>
    </dgm:pt>
    <dgm:pt modelId="{C55C37D2-2AB4-F344-A123-BF0CCD70D71A}" type="pres">
      <dgm:prSet presAssocID="{9AB3549C-EB9C-6147-8219-150DE31AC995}" presName="Name37" presStyleLbl="parChTrans1D4" presStyleIdx="0" presStyleCnt="27"/>
      <dgm:spPr/>
    </dgm:pt>
    <dgm:pt modelId="{F3DEB9B6-F9A1-B048-98E5-0E4C39F6AB7F}" type="pres">
      <dgm:prSet presAssocID="{BC9F1497-E50F-D24E-B3F2-2476F2F6D5AC}" presName="hierRoot2" presStyleCnt="0">
        <dgm:presLayoutVars>
          <dgm:hierBranch val="init"/>
        </dgm:presLayoutVars>
      </dgm:prSet>
      <dgm:spPr/>
    </dgm:pt>
    <dgm:pt modelId="{73066D49-B3B7-ED48-841A-0A247A936107}" type="pres">
      <dgm:prSet presAssocID="{BC9F1497-E50F-D24E-B3F2-2476F2F6D5AC}" presName="rootComposite" presStyleCnt="0"/>
      <dgm:spPr/>
    </dgm:pt>
    <dgm:pt modelId="{64B08DC5-0D95-364A-BF72-4A5878CB2B4B}" type="pres">
      <dgm:prSet presAssocID="{BC9F1497-E50F-D24E-B3F2-2476F2F6D5AC}" presName="rootText" presStyleLbl="node4" presStyleIdx="0" presStyleCnt="27" custScaleX="37145" custScaleY="37145">
        <dgm:presLayoutVars>
          <dgm:chPref val="3"/>
        </dgm:presLayoutVars>
      </dgm:prSet>
      <dgm:spPr/>
    </dgm:pt>
    <dgm:pt modelId="{96D913AE-2A41-8D40-8461-9F1498D56345}" type="pres">
      <dgm:prSet presAssocID="{BC9F1497-E50F-D24E-B3F2-2476F2F6D5AC}" presName="rootConnector" presStyleLbl="node4" presStyleIdx="0" presStyleCnt="27"/>
      <dgm:spPr/>
    </dgm:pt>
    <dgm:pt modelId="{A5B7388A-7BEB-FD4D-B908-5861C6709AF1}" type="pres">
      <dgm:prSet presAssocID="{BC9F1497-E50F-D24E-B3F2-2476F2F6D5AC}" presName="hierChild4" presStyleCnt="0"/>
      <dgm:spPr/>
    </dgm:pt>
    <dgm:pt modelId="{D4FEFE9D-4F14-0345-8C82-04799A9978D1}" type="pres">
      <dgm:prSet presAssocID="{3D54E4E1-CB52-D14F-9A39-B6EE134BA9DD}" presName="Name37" presStyleLbl="parChTrans1D4" presStyleIdx="1" presStyleCnt="27"/>
      <dgm:spPr/>
    </dgm:pt>
    <dgm:pt modelId="{B5EFDFBC-113B-7C46-9F81-88B080D3A39B}" type="pres">
      <dgm:prSet presAssocID="{C5CE4FCE-4E89-654A-B6F9-35C271D4E5D8}" presName="hierRoot2" presStyleCnt="0">
        <dgm:presLayoutVars>
          <dgm:hierBranch val="init"/>
        </dgm:presLayoutVars>
      </dgm:prSet>
      <dgm:spPr/>
    </dgm:pt>
    <dgm:pt modelId="{FE132B07-7057-4E44-A73D-5ECD80DCF2EB}" type="pres">
      <dgm:prSet presAssocID="{C5CE4FCE-4E89-654A-B6F9-35C271D4E5D8}" presName="rootComposite" presStyleCnt="0"/>
      <dgm:spPr/>
    </dgm:pt>
    <dgm:pt modelId="{0EF2EFF3-D697-FC4D-BF81-AD973424933F}" type="pres">
      <dgm:prSet presAssocID="{C5CE4FCE-4E89-654A-B6F9-35C271D4E5D8}" presName="rootText" presStyleLbl="node4" presStyleIdx="1" presStyleCnt="27" custScaleX="37145" custScaleY="37145">
        <dgm:presLayoutVars>
          <dgm:chPref val="3"/>
        </dgm:presLayoutVars>
      </dgm:prSet>
      <dgm:spPr/>
    </dgm:pt>
    <dgm:pt modelId="{19339B7D-B1A7-F54C-A15F-17489F9D1B1C}" type="pres">
      <dgm:prSet presAssocID="{C5CE4FCE-4E89-654A-B6F9-35C271D4E5D8}" presName="rootConnector" presStyleLbl="node4" presStyleIdx="1" presStyleCnt="27"/>
      <dgm:spPr/>
    </dgm:pt>
    <dgm:pt modelId="{1AF42DB2-E65B-8F47-9011-D7FE8A8077E1}" type="pres">
      <dgm:prSet presAssocID="{C5CE4FCE-4E89-654A-B6F9-35C271D4E5D8}" presName="hierChild4" presStyleCnt="0"/>
      <dgm:spPr/>
    </dgm:pt>
    <dgm:pt modelId="{EF3A1F57-D57F-6C4C-9DBC-2FCE8E8B6180}" type="pres">
      <dgm:prSet presAssocID="{C8F01AA0-31D9-3D41-A115-9A238EFBB682}" presName="Name37" presStyleLbl="parChTrans1D4" presStyleIdx="2" presStyleCnt="27"/>
      <dgm:spPr/>
    </dgm:pt>
    <dgm:pt modelId="{C0BC687F-9584-4A48-BAC2-3B95CF3123B5}" type="pres">
      <dgm:prSet presAssocID="{0C8FC354-21BA-C04C-ADB3-801C93B04328}" presName="hierRoot2" presStyleCnt="0">
        <dgm:presLayoutVars>
          <dgm:hierBranch val="init"/>
        </dgm:presLayoutVars>
      </dgm:prSet>
      <dgm:spPr/>
    </dgm:pt>
    <dgm:pt modelId="{6132E7D6-9A6B-1F4F-A03A-229AEB37CEE2}" type="pres">
      <dgm:prSet presAssocID="{0C8FC354-21BA-C04C-ADB3-801C93B04328}" presName="rootComposite" presStyleCnt="0"/>
      <dgm:spPr/>
    </dgm:pt>
    <dgm:pt modelId="{88B1D605-871A-3843-8A01-01439CD1D438}" type="pres">
      <dgm:prSet presAssocID="{0C8FC354-21BA-C04C-ADB3-801C93B04328}" presName="rootText" presStyleLbl="node4" presStyleIdx="2" presStyleCnt="27" custScaleX="37145" custScaleY="37145">
        <dgm:presLayoutVars>
          <dgm:chPref val="3"/>
        </dgm:presLayoutVars>
      </dgm:prSet>
      <dgm:spPr/>
    </dgm:pt>
    <dgm:pt modelId="{67E948F9-A738-404F-810F-9120034ED889}" type="pres">
      <dgm:prSet presAssocID="{0C8FC354-21BA-C04C-ADB3-801C93B04328}" presName="rootConnector" presStyleLbl="node4" presStyleIdx="2" presStyleCnt="27"/>
      <dgm:spPr/>
    </dgm:pt>
    <dgm:pt modelId="{1D758BA5-1A94-A848-83CB-0935E2B861EC}" type="pres">
      <dgm:prSet presAssocID="{0C8FC354-21BA-C04C-ADB3-801C93B04328}" presName="hierChild4" presStyleCnt="0"/>
      <dgm:spPr/>
    </dgm:pt>
    <dgm:pt modelId="{58CC00DB-D295-C44B-B706-984CBFDD72AC}" type="pres">
      <dgm:prSet presAssocID="{0C8FC354-21BA-C04C-ADB3-801C93B04328}" presName="hierChild5" presStyleCnt="0"/>
      <dgm:spPr/>
    </dgm:pt>
    <dgm:pt modelId="{6B6C4366-F8A3-174D-BCE1-E94BBAFED8B8}" type="pres">
      <dgm:prSet presAssocID="{240F00CF-2713-2F41-B36D-BE80378DCCF3}" presName="Name37" presStyleLbl="parChTrans1D4" presStyleIdx="3" presStyleCnt="27"/>
      <dgm:spPr/>
    </dgm:pt>
    <dgm:pt modelId="{609C6976-BA3C-854A-9EA5-189E16344FAD}" type="pres">
      <dgm:prSet presAssocID="{FE17AFC9-BBDE-EB45-B527-7209D16FE1F5}" presName="hierRoot2" presStyleCnt="0">
        <dgm:presLayoutVars>
          <dgm:hierBranch val="init"/>
        </dgm:presLayoutVars>
      </dgm:prSet>
      <dgm:spPr/>
    </dgm:pt>
    <dgm:pt modelId="{E97F5805-F977-BC4F-BBB9-FAA4E10DC894}" type="pres">
      <dgm:prSet presAssocID="{FE17AFC9-BBDE-EB45-B527-7209D16FE1F5}" presName="rootComposite" presStyleCnt="0"/>
      <dgm:spPr/>
    </dgm:pt>
    <dgm:pt modelId="{3CD2EE95-A8B5-D14C-9728-01E049359466}" type="pres">
      <dgm:prSet presAssocID="{FE17AFC9-BBDE-EB45-B527-7209D16FE1F5}" presName="rootText" presStyleLbl="node4" presStyleIdx="3" presStyleCnt="27" custScaleX="37145" custScaleY="37145">
        <dgm:presLayoutVars>
          <dgm:chPref val="3"/>
        </dgm:presLayoutVars>
      </dgm:prSet>
      <dgm:spPr/>
    </dgm:pt>
    <dgm:pt modelId="{73BAD9AB-1E46-664D-BFC9-AFC51C5788F2}" type="pres">
      <dgm:prSet presAssocID="{FE17AFC9-BBDE-EB45-B527-7209D16FE1F5}" presName="rootConnector" presStyleLbl="node4" presStyleIdx="3" presStyleCnt="27"/>
      <dgm:spPr/>
    </dgm:pt>
    <dgm:pt modelId="{E9FAB73C-1368-7D45-A490-E8A9A96F4C2A}" type="pres">
      <dgm:prSet presAssocID="{FE17AFC9-BBDE-EB45-B527-7209D16FE1F5}" presName="hierChild4" presStyleCnt="0"/>
      <dgm:spPr/>
    </dgm:pt>
    <dgm:pt modelId="{6A16B4F4-7658-4B4E-93E7-CD9225D1DF6C}" type="pres">
      <dgm:prSet presAssocID="{FE17AFC9-BBDE-EB45-B527-7209D16FE1F5}" presName="hierChild5" presStyleCnt="0"/>
      <dgm:spPr/>
    </dgm:pt>
    <dgm:pt modelId="{2A212E33-8C7D-0E41-B33A-14962C84E14C}" type="pres">
      <dgm:prSet presAssocID="{C5CE4FCE-4E89-654A-B6F9-35C271D4E5D8}" presName="hierChild5" presStyleCnt="0"/>
      <dgm:spPr/>
    </dgm:pt>
    <dgm:pt modelId="{5E0D8265-DE23-0045-9F5E-1526DA177876}" type="pres">
      <dgm:prSet presAssocID="{AEEA7841-819C-5444-B468-D8B2230AE5D6}" presName="Name37" presStyleLbl="parChTrans1D4" presStyleIdx="4" presStyleCnt="27"/>
      <dgm:spPr/>
    </dgm:pt>
    <dgm:pt modelId="{8EC016CB-D450-5148-94C6-29890358F712}" type="pres">
      <dgm:prSet presAssocID="{F4E01027-C1D8-C54B-B412-8612FEE1809D}" presName="hierRoot2" presStyleCnt="0">
        <dgm:presLayoutVars>
          <dgm:hierBranch val="init"/>
        </dgm:presLayoutVars>
      </dgm:prSet>
      <dgm:spPr/>
    </dgm:pt>
    <dgm:pt modelId="{B50D5C65-B09A-5845-BB52-2C8DFA1312F2}" type="pres">
      <dgm:prSet presAssocID="{F4E01027-C1D8-C54B-B412-8612FEE1809D}" presName="rootComposite" presStyleCnt="0"/>
      <dgm:spPr/>
    </dgm:pt>
    <dgm:pt modelId="{B8686739-16F8-DE4E-B12F-CBC978CC8C39}" type="pres">
      <dgm:prSet presAssocID="{F4E01027-C1D8-C54B-B412-8612FEE1809D}" presName="rootText" presStyleLbl="node4" presStyleIdx="4" presStyleCnt="27" custScaleX="37145" custScaleY="37145">
        <dgm:presLayoutVars>
          <dgm:chPref val="3"/>
        </dgm:presLayoutVars>
      </dgm:prSet>
      <dgm:spPr/>
    </dgm:pt>
    <dgm:pt modelId="{61D04E5D-3748-A944-B494-9A3F03843AB0}" type="pres">
      <dgm:prSet presAssocID="{F4E01027-C1D8-C54B-B412-8612FEE1809D}" presName="rootConnector" presStyleLbl="node4" presStyleIdx="4" presStyleCnt="27"/>
      <dgm:spPr/>
    </dgm:pt>
    <dgm:pt modelId="{38B566D4-99C5-C74F-9A38-281BC6F18B0E}" type="pres">
      <dgm:prSet presAssocID="{F4E01027-C1D8-C54B-B412-8612FEE1809D}" presName="hierChild4" presStyleCnt="0"/>
      <dgm:spPr/>
    </dgm:pt>
    <dgm:pt modelId="{55BC0D6F-C2FB-984F-AEBE-ADA71A948F06}" type="pres">
      <dgm:prSet presAssocID="{516E0687-A45E-8445-A073-581EEF63F842}" presName="Name37" presStyleLbl="parChTrans1D4" presStyleIdx="5" presStyleCnt="27"/>
      <dgm:spPr/>
    </dgm:pt>
    <dgm:pt modelId="{B58040DE-85AC-5148-AD5F-C5E80EAB65CA}" type="pres">
      <dgm:prSet presAssocID="{6FB5FF4B-AA0D-DC41-80B8-D3E013794E67}" presName="hierRoot2" presStyleCnt="0">
        <dgm:presLayoutVars>
          <dgm:hierBranch val="init"/>
        </dgm:presLayoutVars>
      </dgm:prSet>
      <dgm:spPr/>
    </dgm:pt>
    <dgm:pt modelId="{5337453D-A6AB-B642-AFC0-6B8D97A5047D}" type="pres">
      <dgm:prSet presAssocID="{6FB5FF4B-AA0D-DC41-80B8-D3E013794E67}" presName="rootComposite" presStyleCnt="0"/>
      <dgm:spPr/>
    </dgm:pt>
    <dgm:pt modelId="{70882EDB-38C8-9B4E-8F36-6155292C4C8E}" type="pres">
      <dgm:prSet presAssocID="{6FB5FF4B-AA0D-DC41-80B8-D3E013794E67}" presName="rootText" presStyleLbl="node4" presStyleIdx="5" presStyleCnt="27" custScaleX="37145" custScaleY="37145">
        <dgm:presLayoutVars>
          <dgm:chPref val="3"/>
        </dgm:presLayoutVars>
      </dgm:prSet>
      <dgm:spPr/>
    </dgm:pt>
    <dgm:pt modelId="{C55B639D-165B-494F-BD36-393F4B630F95}" type="pres">
      <dgm:prSet presAssocID="{6FB5FF4B-AA0D-DC41-80B8-D3E013794E67}" presName="rootConnector" presStyleLbl="node4" presStyleIdx="5" presStyleCnt="27"/>
      <dgm:spPr/>
    </dgm:pt>
    <dgm:pt modelId="{F957103F-AEAA-6E4F-AB44-70DC02C97C7B}" type="pres">
      <dgm:prSet presAssocID="{6FB5FF4B-AA0D-DC41-80B8-D3E013794E67}" presName="hierChild4" presStyleCnt="0"/>
      <dgm:spPr/>
    </dgm:pt>
    <dgm:pt modelId="{393FB24F-4453-3546-B819-7DFE62D21D8F}" type="pres">
      <dgm:prSet presAssocID="{6FB5FF4B-AA0D-DC41-80B8-D3E013794E67}" presName="hierChild5" presStyleCnt="0"/>
      <dgm:spPr/>
    </dgm:pt>
    <dgm:pt modelId="{C700E72F-5299-744F-8092-D6C6BC9052B7}" type="pres">
      <dgm:prSet presAssocID="{06F6EFD8-283D-A348-AE8F-8A30DBFCAD27}" presName="Name37" presStyleLbl="parChTrans1D4" presStyleIdx="6" presStyleCnt="27"/>
      <dgm:spPr/>
    </dgm:pt>
    <dgm:pt modelId="{A698B5A5-32E4-3A48-AC1E-945C59352263}" type="pres">
      <dgm:prSet presAssocID="{6DA9255D-2A70-3D4C-B95F-E4ABCB887810}" presName="hierRoot2" presStyleCnt="0">
        <dgm:presLayoutVars>
          <dgm:hierBranch val="init"/>
        </dgm:presLayoutVars>
      </dgm:prSet>
      <dgm:spPr/>
    </dgm:pt>
    <dgm:pt modelId="{9BC4DA90-6EBA-F848-94E9-1F3D2A3062EE}" type="pres">
      <dgm:prSet presAssocID="{6DA9255D-2A70-3D4C-B95F-E4ABCB887810}" presName="rootComposite" presStyleCnt="0"/>
      <dgm:spPr/>
    </dgm:pt>
    <dgm:pt modelId="{C24A017A-883E-624B-8FB2-C135F85E2861}" type="pres">
      <dgm:prSet presAssocID="{6DA9255D-2A70-3D4C-B95F-E4ABCB887810}" presName="rootText" presStyleLbl="node4" presStyleIdx="6" presStyleCnt="27" custScaleX="37145" custScaleY="37145">
        <dgm:presLayoutVars>
          <dgm:chPref val="3"/>
        </dgm:presLayoutVars>
      </dgm:prSet>
      <dgm:spPr/>
    </dgm:pt>
    <dgm:pt modelId="{A1797F7D-0E4A-CD4A-A80C-D7AC3FA9AF39}" type="pres">
      <dgm:prSet presAssocID="{6DA9255D-2A70-3D4C-B95F-E4ABCB887810}" presName="rootConnector" presStyleLbl="node4" presStyleIdx="6" presStyleCnt="27"/>
      <dgm:spPr/>
    </dgm:pt>
    <dgm:pt modelId="{9EBE2783-1567-3041-832C-02ED83CE3311}" type="pres">
      <dgm:prSet presAssocID="{6DA9255D-2A70-3D4C-B95F-E4ABCB887810}" presName="hierChild4" presStyleCnt="0"/>
      <dgm:spPr/>
    </dgm:pt>
    <dgm:pt modelId="{25CA52AB-7F0B-644A-9E5C-CE85C431B524}" type="pres">
      <dgm:prSet presAssocID="{6DA9255D-2A70-3D4C-B95F-E4ABCB887810}" presName="hierChild5" presStyleCnt="0"/>
      <dgm:spPr/>
    </dgm:pt>
    <dgm:pt modelId="{B9979999-A71B-454D-A711-D3DBA6686674}" type="pres">
      <dgm:prSet presAssocID="{F4E01027-C1D8-C54B-B412-8612FEE1809D}" presName="hierChild5" presStyleCnt="0"/>
      <dgm:spPr/>
    </dgm:pt>
    <dgm:pt modelId="{CFB42155-8205-6D44-83F1-6144B080F75E}" type="pres">
      <dgm:prSet presAssocID="{93265DA2-CE83-2D4B-8220-CE459A37066F}" presName="Name37" presStyleLbl="parChTrans1D4" presStyleIdx="7" presStyleCnt="27"/>
      <dgm:spPr/>
    </dgm:pt>
    <dgm:pt modelId="{D1F833B1-58C6-7646-A6A0-D212A37A3020}" type="pres">
      <dgm:prSet presAssocID="{B38A8FE6-65EF-B441-ABDB-2746113CD3A8}" presName="hierRoot2" presStyleCnt="0">
        <dgm:presLayoutVars>
          <dgm:hierBranch val="init"/>
        </dgm:presLayoutVars>
      </dgm:prSet>
      <dgm:spPr/>
    </dgm:pt>
    <dgm:pt modelId="{7B1067AE-0F0C-7A4E-AC21-D9124F1E8D1D}" type="pres">
      <dgm:prSet presAssocID="{B38A8FE6-65EF-B441-ABDB-2746113CD3A8}" presName="rootComposite" presStyleCnt="0"/>
      <dgm:spPr/>
    </dgm:pt>
    <dgm:pt modelId="{1C4A34C1-6FBD-2647-BB79-111CF753AEFD}" type="pres">
      <dgm:prSet presAssocID="{B38A8FE6-65EF-B441-ABDB-2746113CD3A8}" presName="rootText" presStyleLbl="node4" presStyleIdx="7" presStyleCnt="27" custScaleX="37145" custScaleY="37145">
        <dgm:presLayoutVars>
          <dgm:chPref val="3"/>
        </dgm:presLayoutVars>
      </dgm:prSet>
      <dgm:spPr/>
    </dgm:pt>
    <dgm:pt modelId="{A3056FC7-D30C-B542-A298-23A3C5E947DF}" type="pres">
      <dgm:prSet presAssocID="{B38A8FE6-65EF-B441-ABDB-2746113CD3A8}" presName="rootConnector" presStyleLbl="node4" presStyleIdx="7" presStyleCnt="27"/>
      <dgm:spPr/>
    </dgm:pt>
    <dgm:pt modelId="{D01D298D-5A24-FE4D-8B03-1EAC061DDBC3}" type="pres">
      <dgm:prSet presAssocID="{B38A8FE6-65EF-B441-ABDB-2746113CD3A8}" presName="hierChild4" presStyleCnt="0"/>
      <dgm:spPr/>
    </dgm:pt>
    <dgm:pt modelId="{C00A7576-FC2B-F64F-A03B-677FAEA0DDB8}" type="pres">
      <dgm:prSet presAssocID="{7A2EDC8D-AAB8-E24A-9BAF-11140A14B67E}" presName="Name37" presStyleLbl="parChTrans1D4" presStyleIdx="8" presStyleCnt="27"/>
      <dgm:spPr/>
    </dgm:pt>
    <dgm:pt modelId="{1796C457-9CA9-7E47-B5B1-CD80FC79193E}" type="pres">
      <dgm:prSet presAssocID="{4B2B3C16-C4EA-E548-8B7E-E250B9567E05}" presName="hierRoot2" presStyleCnt="0">
        <dgm:presLayoutVars>
          <dgm:hierBranch val="init"/>
        </dgm:presLayoutVars>
      </dgm:prSet>
      <dgm:spPr/>
    </dgm:pt>
    <dgm:pt modelId="{F9B3A43B-ABD1-5D40-9476-44D9422BC02D}" type="pres">
      <dgm:prSet presAssocID="{4B2B3C16-C4EA-E548-8B7E-E250B9567E05}" presName="rootComposite" presStyleCnt="0"/>
      <dgm:spPr/>
    </dgm:pt>
    <dgm:pt modelId="{9AF7768F-D018-8341-8887-A4971BC8F6E7}" type="pres">
      <dgm:prSet presAssocID="{4B2B3C16-C4EA-E548-8B7E-E250B9567E05}" presName="rootText" presStyleLbl="node4" presStyleIdx="8" presStyleCnt="27" custScaleX="37145" custScaleY="37145">
        <dgm:presLayoutVars>
          <dgm:chPref val="3"/>
        </dgm:presLayoutVars>
      </dgm:prSet>
      <dgm:spPr/>
    </dgm:pt>
    <dgm:pt modelId="{E8FD6C33-8786-8A4E-8D97-12304911C625}" type="pres">
      <dgm:prSet presAssocID="{4B2B3C16-C4EA-E548-8B7E-E250B9567E05}" presName="rootConnector" presStyleLbl="node4" presStyleIdx="8" presStyleCnt="27"/>
      <dgm:spPr/>
    </dgm:pt>
    <dgm:pt modelId="{89D975AC-49B2-CE44-A5C8-DDE8703260A7}" type="pres">
      <dgm:prSet presAssocID="{4B2B3C16-C4EA-E548-8B7E-E250B9567E05}" presName="hierChild4" presStyleCnt="0"/>
      <dgm:spPr/>
    </dgm:pt>
    <dgm:pt modelId="{7E12509E-5802-6045-BAF6-0BA192951787}" type="pres">
      <dgm:prSet presAssocID="{4B2B3C16-C4EA-E548-8B7E-E250B9567E05}" presName="hierChild5" presStyleCnt="0"/>
      <dgm:spPr/>
    </dgm:pt>
    <dgm:pt modelId="{3F6499F3-A4FF-9846-95BF-021B412056E2}" type="pres">
      <dgm:prSet presAssocID="{B38A8FE6-65EF-B441-ABDB-2746113CD3A8}" presName="hierChild5" presStyleCnt="0"/>
      <dgm:spPr/>
    </dgm:pt>
    <dgm:pt modelId="{539901B7-39AA-4F4A-A321-1CF54B432D6D}" type="pres">
      <dgm:prSet presAssocID="{BC9F1497-E50F-D24E-B3F2-2476F2F6D5AC}" presName="hierChild5" presStyleCnt="0"/>
      <dgm:spPr/>
    </dgm:pt>
    <dgm:pt modelId="{6893C9D4-4DA8-4246-8A92-CC2B289FA3CF}" type="pres">
      <dgm:prSet presAssocID="{C2767C13-7566-E248-960F-E33C30E19E42}" presName="hierChild5" presStyleCnt="0"/>
      <dgm:spPr/>
    </dgm:pt>
    <dgm:pt modelId="{9D80B086-48A8-B74D-8C90-0D543BDCF2E7}" type="pres">
      <dgm:prSet presAssocID="{2C0B4502-2825-364E-B869-4452A3395387}" presName="Name37" presStyleLbl="parChTrans1D3" presStyleIdx="1" presStyleCnt="6"/>
      <dgm:spPr/>
    </dgm:pt>
    <dgm:pt modelId="{F2534CF9-A19D-B049-B5AC-7CFB0F366403}" type="pres">
      <dgm:prSet presAssocID="{FE8C701D-E0AD-F043-B5CB-DEB2F048D4AE}" presName="hierRoot2" presStyleCnt="0">
        <dgm:presLayoutVars>
          <dgm:hierBranch val="init"/>
        </dgm:presLayoutVars>
      </dgm:prSet>
      <dgm:spPr/>
    </dgm:pt>
    <dgm:pt modelId="{6064D0B9-E502-684C-A6A7-3151BD4401CD}" type="pres">
      <dgm:prSet presAssocID="{FE8C701D-E0AD-F043-B5CB-DEB2F048D4AE}" presName="rootComposite" presStyleCnt="0"/>
      <dgm:spPr/>
    </dgm:pt>
    <dgm:pt modelId="{65E90DA7-6FC3-2D4A-BA80-09C9B2DC9C96}" type="pres">
      <dgm:prSet presAssocID="{FE8C701D-E0AD-F043-B5CB-DEB2F048D4AE}" presName="rootText" presStyleLbl="node3" presStyleIdx="1" presStyleCnt="6" custScaleX="37145" custScaleY="37145">
        <dgm:presLayoutVars>
          <dgm:chPref val="3"/>
        </dgm:presLayoutVars>
      </dgm:prSet>
      <dgm:spPr/>
    </dgm:pt>
    <dgm:pt modelId="{C6CF79C0-9735-284A-BA9B-090A0CB44731}" type="pres">
      <dgm:prSet presAssocID="{FE8C701D-E0AD-F043-B5CB-DEB2F048D4AE}" presName="rootConnector" presStyleLbl="node3" presStyleIdx="1" presStyleCnt="6"/>
      <dgm:spPr/>
    </dgm:pt>
    <dgm:pt modelId="{23BAC18F-71C2-E746-9E35-543A7A88945E}" type="pres">
      <dgm:prSet presAssocID="{FE8C701D-E0AD-F043-B5CB-DEB2F048D4AE}" presName="hierChild4" presStyleCnt="0"/>
      <dgm:spPr/>
    </dgm:pt>
    <dgm:pt modelId="{2CDEA441-16E3-AF4A-A034-FED049D14CBF}" type="pres">
      <dgm:prSet presAssocID="{EF5EB37A-BF50-D940-93C2-99B5C36B7FDD}" presName="Name37" presStyleLbl="parChTrans1D4" presStyleIdx="9" presStyleCnt="27"/>
      <dgm:spPr/>
    </dgm:pt>
    <dgm:pt modelId="{00504AD1-56B0-F640-8ACD-5D5E5472668B}" type="pres">
      <dgm:prSet presAssocID="{1A3E1B78-48B1-B345-9EB8-1AD585C865D1}" presName="hierRoot2" presStyleCnt="0">
        <dgm:presLayoutVars>
          <dgm:hierBranch val="init"/>
        </dgm:presLayoutVars>
      </dgm:prSet>
      <dgm:spPr/>
    </dgm:pt>
    <dgm:pt modelId="{5C741939-CDF6-0E4D-99DD-BA6C231EC3B6}" type="pres">
      <dgm:prSet presAssocID="{1A3E1B78-48B1-B345-9EB8-1AD585C865D1}" presName="rootComposite" presStyleCnt="0"/>
      <dgm:spPr/>
    </dgm:pt>
    <dgm:pt modelId="{2C0425CD-48CF-A145-A015-A2D09E70F626}" type="pres">
      <dgm:prSet presAssocID="{1A3E1B78-48B1-B345-9EB8-1AD585C865D1}" presName="rootText" presStyleLbl="node4" presStyleIdx="9" presStyleCnt="27" custScaleX="37145" custScaleY="37145">
        <dgm:presLayoutVars>
          <dgm:chPref val="3"/>
        </dgm:presLayoutVars>
      </dgm:prSet>
      <dgm:spPr/>
    </dgm:pt>
    <dgm:pt modelId="{E3C7A20A-7451-7F4C-A3DF-19BD06D7319A}" type="pres">
      <dgm:prSet presAssocID="{1A3E1B78-48B1-B345-9EB8-1AD585C865D1}" presName="rootConnector" presStyleLbl="node4" presStyleIdx="9" presStyleCnt="27"/>
      <dgm:spPr/>
    </dgm:pt>
    <dgm:pt modelId="{9738ADB4-524A-8944-86E9-6FA27B0DFDCC}" type="pres">
      <dgm:prSet presAssocID="{1A3E1B78-48B1-B345-9EB8-1AD585C865D1}" presName="hierChild4" presStyleCnt="0"/>
      <dgm:spPr/>
    </dgm:pt>
    <dgm:pt modelId="{25958169-6084-894E-91C4-F05D2181C5C3}" type="pres">
      <dgm:prSet presAssocID="{38D97B53-9A1E-D347-A4DB-AC2D76BCF104}" presName="Name37" presStyleLbl="parChTrans1D4" presStyleIdx="10" presStyleCnt="27"/>
      <dgm:spPr/>
    </dgm:pt>
    <dgm:pt modelId="{A5EF914F-546C-0D45-8A87-C0DD84E2A98B}" type="pres">
      <dgm:prSet presAssocID="{DB61A051-FC36-4741-865D-075C2EF998FD}" presName="hierRoot2" presStyleCnt="0">
        <dgm:presLayoutVars>
          <dgm:hierBranch val="init"/>
        </dgm:presLayoutVars>
      </dgm:prSet>
      <dgm:spPr/>
    </dgm:pt>
    <dgm:pt modelId="{C95FDD96-E854-9C47-82C7-DD86A575F070}" type="pres">
      <dgm:prSet presAssocID="{DB61A051-FC36-4741-865D-075C2EF998FD}" presName="rootComposite" presStyleCnt="0"/>
      <dgm:spPr/>
    </dgm:pt>
    <dgm:pt modelId="{CDB7C713-9C44-4B4E-B881-6BCF0B268AAE}" type="pres">
      <dgm:prSet presAssocID="{DB61A051-FC36-4741-865D-075C2EF998FD}" presName="rootText" presStyleLbl="node4" presStyleIdx="10" presStyleCnt="27" custScaleX="37145" custScaleY="37145">
        <dgm:presLayoutVars>
          <dgm:chPref val="3"/>
        </dgm:presLayoutVars>
      </dgm:prSet>
      <dgm:spPr/>
    </dgm:pt>
    <dgm:pt modelId="{4B0EDB5C-7816-8C45-97B0-8DA39D7C84A1}" type="pres">
      <dgm:prSet presAssocID="{DB61A051-FC36-4741-865D-075C2EF998FD}" presName="rootConnector" presStyleLbl="node4" presStyleIdx="10" presStyleCnt="27"/>
      <dgm:spPr/>
    </dgm:pt>
    <dgm:pt modelId="{56D8D23E-5A14-1B4E-887B-A1495A363801}" type="pres">
      <dgm:prSet presAssocID="{DB61A051-FC36-4741-865D-075C2EF998FD}" presName="hierChild4" presStyleCnt="0"/>
      <dgm:spPr/>
    </dgm:pt>
    <dgm:pt modelId="{13B1F3B0-2DC4-6244-B509-AA32F3953C9D}" type="pres">
      <dgm:prSet presAssocID="{DB61A051-FC36-4741-865D-075C2EF998FD}" presName="hierChild5" presStyleCnt="0"/>
      <dgm:spPr/>
    </dgm:pt>
    <dgm:pt modelId="{D61FEB5B-B9A6-0C4A-81C2-D7B9F2017B34}" type="pres">
      <dgm:prSet presAssocID="{D1FC4151-F7FB-B74F-BCB0-3D46E766C3FC}" presName="Name37" presStyleLbl="parChTrans1D4" presStyleIdx="11" presStyleCnt="27"/>
      <dgm:spPr/>
    </dgm:pt>
    <dgm:pt modelId="{3208343A-5B1F-C444-8C46-7966BEB1445D}" type="pres">
      <dgm:prSet presAssocID="{053E43BB-7358-F445-BA3E-5241BE4D3F9A}" presName="hierRoot2" presStyleCnt="0">
        <dgm:presLayoutVars>
          <dgm:hierBranch val="init"/>
        </dgm:presLayoutVars>
      </dgm:prSet>
      <dgm:spPr/>
    </dgm:pt>
    <dgm:pt modelId="{030D51D7-A03C-AA46-874F-8B06A7EF8FA0}" type="pres">
      <dgm:prSet presAssocID="{053E43BB-7358-F445-BA3E-5241BE4D3F9A}" presName="rootComposite" presStyleCnt="0"/>
      <dgm:spPr/>
    </dgm:pt>
    <dgm:pt modelId="{EF1DE688-259E-CF4E-B6C5-FFD486FD365B}" type="pres">
      <dgm:prSet presAssocID="{053E43BB-7358-F445-BA3E-5241BE4D3F9A}" presName="rootText" presStyleLbl="node4" presStyleIdx="11" presStyleCnt="27" custScaleX="37145" custScaleY="37145">
        <dgm:presLayoutVars>
          <dgm:chPref val="3"/>
        </dgm:presLayoutVars>
      </dgm:prSet>
      <dgm:spPr/>
    </dgm:pt>
    <dgm:pt modelId="{7079ABAB-32F6-B54C-B401-2FD5CC9B11DB}" type="pres">
      <dgm:prSet presAssocID="{053E43BB-7358-F445-BA3E-5241BE4D3F9A}" presName="rootConnector" presStyleLbl="node4" presStyleIdx="11" presStyleCnt="27"/>
      <dgm:spPr/>
    </dgm:pt>
    <dgm:pt modelId="{C990E5E7-E3D5-2446-A85E-979DFF81329C}" type="pres">
      <dgm:prSet presAssocID="{053E43BB-7358-F445-BA3E-5241BE4D3F9A}" presName="hierChild4" presStyleCnt="0"/>
      <dgm:spPr/>
    </dgm:pt>
    <dgm:pt modelId="{1A35547B-C658-224F-967B-3EDA3BDBC38B}" type="pres">
      <dgm:prSet presAssocID="{053E43BB-7358-F445-BA3E-5241BE4D3F9A}" presName="hierChild5" presStyleCnt="0"/>
      <dgm:spPr/>
    </dgm:pt>
    <dgm:pt modelId="{F9FA27B0-69DD-B24A-983E-D3ADFE948BFA}" type="pres">
      <dgm:prSet presAssocID="{1A3E1B78-48B1-B345-9EB8-1AD585C865D1}" presName="hierChild5" presStyleCnt="0"/>
      <dgm:spPr/>
    </dgm:pt>
    <dgm:pt modelId="{E25AB43F-9EB3-A347-8652-715790AFED46}" type="pres">
      <dgm:prSet presAssocID="{DCEEC2C6-275B-FB42-97AC-E6E142F71A1D}" presName="Name37" presStyleLbl="parChTrans1D4" presStyleIdx="12" presStyleCnt="27"/>
      <dgm:spPr/>
    </dgm:pt>
    <dgm:pt modelId="{54A018C4-81D7-3548-B417-F09083281BD1}" type="pres">
      <dgm:prSet presAssocID="{6BAC38A1-CE40-B34D-B594-7AF1740BDDE9}" presName="hierRoot2" presStyleCnt="0">
        <dgm:presLayoutVars>
          <dgm:hierBranch val="init"/>
        </dgm:presLayoutVars>
      </dgm:prSet>
      <dgm:spPr/>
    </dgm:pt>
    <dgm:pt modelId="{F65CA4AC-C615-E04E-BF20-BB2E563C900F}" type="pres">
      <dgm:prSet presAssocID="{6BAC38A1-CE40-B34D-B594-7AF1740BDDE9}" presName="rootComposite" presStyleCnt="0"/>
      <dgm:spPr/>
    </dgm:pt>
    <dgm:pt modelId="{CA25BF58-1BB0-EC4D-9C84-E26B91408B48}" type="pres">
      <dgm:prSet presAssocID="{6BAC38A1-CE40-B34D-B594-7AF1740BDDE9}" presName="rootText" presStyleLbl="node4" presStyleIdx="12" presStyleCnt="27" custScaleX="37145" custScaleY="37145">
        <dgm:presLayoutVars>
          <dgm:chPref val="3"/>
        </dgm:presLayoutVars>
      </dgm:prSet>
      <dgm:spPr/>
    </dgm:pt>
    <dgm:pt modelId="{8F7199AA-2F9C-E64C-9A6D-3C86F146C5F9}" type="pres">
      <dgm:prSet presAssocID="{6BAC38A1-CE40-B34D-B594-7AF1740BDDE9}" presName="rootConnector" presStyleLbl="node4" presStyleIdx="12" presStyleCnt="27"/>
      <dgm:spPr/>
    </dgm:pt>
    <dgm:pt modelId="{8E3A4CE5-C783-8442-8BB2-C69FDB6DB5DB}" type="pres">
      <dgm:prSet presAssocID="{6BAC38A1-CE40-B34D-B594-7AF1740BDDE9}" presName="hierChild4" presStyleCnt="0"/>
      <dgm:spPr/>
    </dgm:pt>
    <dgm:pt modelId="{172A2281-181D-D64F-8F0D-F801E5EF07DC}" type="pres">
      <dgm:prSet presAssocID="{6BAC38A1-CE40-B34D-B594-7AF1740BDDE9}" presName="hierChild5" presStyleCnt="0"/>
      <dgm:spPr/>
    </dgm:pt>
    <dgm:pt modelId="{B2562E02-EE90-4645-8067-0220B12E9D58}" type="pres">
      <dgm:prSet presAssocID="{FE8C701D-E0AD-F043-B5CB-DEB2F048D4AE}" presName="hierChild5" presStyleCnt="0"/>
      <dgm:spPr/>
    </dgm:pt>
    <dgm:pt modelId="{3B33DDE5-B7A0-0743-9024-A005339A7459}" type="pres">
      <dgm:prSet presAssocID="{26D7102A-1C87-4B4F-AEDD-44263AF9F5BE}" presName="Name37" presStyleLbl="parChTrans1D3" presStyleIdx="2" presStyleCnt="6"/>
      <dgm:spPr/>
    </dgm:pt>
    <dgm:pt modelId="{5B479957-43BE-B641-82E4-EB4812E130B0}" type="pres">
      <dgm:prSet presAssocID="{A236E4E0-E1E1-2A41-AD4E-40E673860DF1}" presName="hierRoot2" presStyleCnt="0">
        <dgm:presLayoutVars>
          <dgm:hierBranch val="init"/>
        </dgm:presLayoutVars>
      </dgm:prSet>
      <dgm:spPr/>
    </dgm:pt>
    <dgm:pt modelId="{7185D368-FB89-2949-ACF9-4604EEEF56B3}" type="pres">
      <dgm:prSet presAssocID="{A236E4E0-E1E1-2A41-AD4E-40E673860DF1}" presName="rootComposite" presStyleCnt="0"/>
      <dgm:spPr/>
    </dgm:pt>
    <dgm:pt modelId="{1C49D142-7C52-9845-99F9-699807AB21E9}" type="pres">
      <dgm:prSet presAssocID="{A236E4E0-E1E1-2A41-AD4E-40E673860DF1}" presName="rootText" presStyleLbl="node3" presStyleIdx="2" presStyleCnt="6" custScaleX="160858" custScaleY="134696">
        <dgm:presLayoutVars>
          <dgm:chPref val="3"/>
        </dgm:presLayoutVars>
      </dgm:prSet>
      <dgm:spPr/>
    </dgm:pt>
    <dgm:pt modelId="{20284821-9471-B24F-B0B5-69BF6BEF988C}" type="pres">
      <dgm:prSet presAssocID="{A236E4E0-E1E1-2A41-AD4E-40E673860DF1}" presName="rootConnector" presStyleLbl="node3" presStyleIdx="2" presStyleCnt="6"/>
      <dgm:spPr/>
    </dgm:pt>
    <dgm:pt modelId="{5F4B6902-B3B6-4945-9B20-0DCFDD69FDD5}" type="pres">
      <dgm:prSet presAssocID="{A236E4E0-E1E1-2A41-AD4E-40E673860DF1}" presName="hierChild4" presStyleCnt="0"/>
      <dgm:spPr/>
    </dgm:pt>
    <dgm:pt modelId="{A906AC71-E7A4-0544-B191-332674261F92}" type="pres">
      <dgm:prSet presAssocID="{C83A3849-07EB-1D40-BFCB-B13ED571580D}" presName="Name37" presStyleLbl="parChTrans1D4" presStyleIdx="13" presStyleCnt="27"/>
      <dgm:spPr/>
    </dgm:pt>
    <dgm:pt modelId="{230979EF-CCF6-9E4A-8002-1A6B516019E2}" type="pres">
      <dgm:prSet presAssocID="{4C53080A-1AB4-414D-ABE9-1A8E96AAF188}" presName="hierRoot2" presStyleCnt="0">
        <dgm:presLayoutVars>
          <dgm:hierBranch val="init"/>
        </dgm:presLayoutVars>
      </dgm:prSet>
      <dgm:spPr/>
    </dgm:pt>
    <dgm:pt modelId="{0CAA96D6-3484-C44C-8332-DEA328FAB9A8}" type="pres">
      <dgm:prSet presAssocID="{4C53080A-1AB4-414D-ABE9-1A8E96AAF188}" presName="rootComposite" presStyleCnt="0"/>
      <dgm:spPr/>
    </dgm:pt>
    <dgm:pt modelId="{71A7EB1E-6648-344E-84F4-C6E5E928E095}" type="pres">
      <dgm:prSet presAssocID="{4C53080A-1AB4-414D-ABE9-1A8E96AAF188}" presName="rootText" presStyleLbl="node4" presStyleIdx="13" presStyleCnt="27" custScaleX="163671" custScaleY="173181">
        <dgm:presLayoutVars>
          <dgm:chPref val="3"/>
        </dgm:presLayoutVars>
      </dgm:prSet>
      <dgm:spPr/>
    </dgm:pt>
    <dgm:pt modelId="{A4DEB7A7-AADA-DA4D-8E23-D9C751FCDDAE}" type="pres">
      <dgm:prSet presAssocID="{4C53080A-1AB4-414D-ABE9-1A8E96AAF188}" presName="rootConnector" presStyleLbl="node4" presStyleIdx="13" presStyleCnt="27"/>
      <dgm:spPr/>
    </dgm:pt>
    <dgm:pt modelId="{81945A70-049F-D644-9A4A-092FEC19D7CC}" type="pres">
      <dgm:prSet presAssocID="{4C53080A-1AB4-414D-ABE9-1A8E96AAF188}" presName="hierChild4" presStyleCnt="0"/>
      <dgm:spPr/>
    </dgm:pt>
    <dgm:pt modelId="{5F7EF1F8-A9D7-1F44-85CD-BB9206344D5C}" type="pres">
      <dgm:prSet presAssocID="{4C53080A-1AB4-414D-ABE9-1A8E96AAF188}" presName="hierChild5" presStyleCnt="0"/>
      <dgm:spPr/>
    </dgm:pt>
    <dgm:pt modelId="{07314F0C-78DB-F143-8A9E-F052997C0871}" type="pres">
      <dgm:prSet presAssocID="{EED491F8-22BF-A04D-B26C-8B68B9CFE73C}" presName="Name37" presStyleLbl="parChTrans1D4" presStyleIdx="14" presStyleCnt="27"/>
      <dgm:spPr/>
    </dgm:pt>
    <dgm:pt modelId="{3DE80A2A-5CFE-794A-BAEA-7E7686C86F19}" type="pres">
      <dgm:prSet presAssocID="{638BAE43-620A-7747-8FBD-9D73896ABCB5}" presName="hierRoot2" presStyleCnt="0">
        <dgm:presLayoutVars>
          <dgm:hierBranch val="init"/>
        </dgm:presLayoutVars>
      </dgm:prSet>
      <dgm:spPr/>
    </dgm:pt>
    <dgm:pt modelId="{FD15F88E-9B86-C344-90A6-7D62908EBA82}" type="pres">
      <dgm:prSet presAssocID="{638BAE43-620A-7747-8FBD-9D73896ABCB5}" presName="rootComposite" presStyleCnt="0"/>
      <dgm:spPr/>
    </dgm:pt>
    <dgm:pt modelId="{23E3F9D5-266B-394F-B80D-C197B37CA165}" type="pres">
      <dgm:prSet presAssocID="{638BAE43-620A-7747-8FBD-9D73896ABCB5}" presName="rootText" presStyleLbl="node4" presStyleIdx="14" presStyleCnt="27" custScaleX="163671" custScaleY="173181">
        <dgm:presLayoutVars>
          <dgm:chPref val="3"/>
        </dgm:presLayoutVars>
      </dgm:prSet>
      <dgm:spPr/>
    </dgm:pt>
    <dgm:pt modelId="{3832D45D-DB37-1148-B036-23E43D70FAB9}" type="pres">
      <dgm:prSet presAssocID="{638BAE43-620A-7747-8FBD-9D73896ABCB5}" presName="rootConnector" presStyleLbl="node4" presStyleIdx="14" presStyleCnt="27"/>
      <dgm:spPr/>
    </dgm:pt>
    <dgm:pt modelId="{8D610F13-8147-D540-8641-D63B12DC76AB}" type="pres">
      <dgm:prSet presAssocID="{638BAE43-620A-7747-8FBD-9D73896ABCB5}" presName="hierChild4" presStyleCnt="0"/>
      <dgm:spPr/>
    </dgm:pt>
    <dgm:pt modelId="{D23E47CC-A5EE-F948-8880-CFFF24E7AC9E}" type="pres">
      <dgm:prSet presAssocID="{D110CFEF-4088-4C4C-80F2-7EEBFBC07377}" presName="Name37" presStyleLbl="parChTrans1D4" presStyleIdx="15" presStyleCnt="27"/>
      <dgm:spPr/>
    </dgm:pt>
    <dgm:pt modelId="{BEF68C01-C720-C542-9C11-4E7C623AECDD}" type="pres">
      <dgm:prSet presAssocID="{595A0173-3871-944E-B44C-FA1ABFEA68BA}" presName="hierRoot2" presStyleCnt="0">
        <dgm:presLayoutVars>
          <dgm:hierBranch val="init"/>
        </dgm:presLayoutVars>
      </dgm:prSet>
      <dgm:spPr/>
    </dgm:pt>
    <dgm:pt modelId="{FA8ACBBE-4B30-F44B-BB9F-F3B2854065A1}" type="pres">
      <dgm:prSet presAssocID="{595A0173-3871-944E-B44C-FA1ABFEA68BA}" presName="rootComposite" presStyleCnt="0"/>
      <dgm:spPr/>
    </dgm:pt>
    <dgm:pt modelId="{CF18EE0F-8B4F-3040-8C53-104971FF52D5}" type="pres">
      <dgm:prSet presAssocID="{595A0173-3871-944E-B44C-FA1ABFEA68BA}" presName="rootText" presStyleLbl="node4" presStyleIdx="15" presStyleCnt="27" custScaleX="163671" custScaleY="173181" custLinFactNeighborX="-10642">
        <dgm:presLayoutVars>
          <dgm:chPref val="3"/>
        </dgm:presLayoutVars>
      </dgm:prSet>
      <dgm:spPr/>
    </dgm:pt>
    <dgm:pt modelId="{52F80B04-EDDE-214A-ABF0-5A56AEB77239}" type="pres">
      <dgm:prSet presAssocID="{595A0173-3871-944E-B44C-FA1ABFEA68BA}" presName="rootConnector" presStyleLbl="node4" presStyleIdx="15" presStyleCnt="27"/>
      <dgm:spPr/>
    </dgm:pt>
    <dgm:pt modelId="{E95F320B-1E61-704A-99CB-9AB07CF90CA3}" type="pres">
      <dgm:prSet presAssocID="{595A0173-3871-944E-B44C-FA1ABFEA68BA}" presName="hierChild4" presStyleCnt="0"/>
      <dgm:spPr/>
    </dgm:pt>
    <dgm:pt modelId="{29D1D038-5942-EF4A-9EC1-209BC06046FA}" type="pres">
      <dgm:prSet presAssocID="{595A0173-3871-944E-B44C-FA1ABFEA68BA}" presName="hierChild5" presStyleCnt="0"/>
      <dgm:spPr/>
    </dgm:pt>
    <dgm:pt modelId="{E601CC27-F6DE-BC4A-A64D-05AC25E674EE}" type="pres">
      <dgm:prSet presAssocID="{638BAE43-620A-7747-8FBD-9D73896ABCB5}" presName="hierChild5" presStyleCnt="0"/>
      <dgm:spPr/>
    </dgm:pt>
    <dgm:pt modelId="{CC605F13-B5D5-9544-9A25-BE690F0D5A45}" type="pres">
      <dgm:prSet presAssocID="{EAE7E5D5-47A6-8846-8E94-8E8672A22958}" presName="Name37" presStyleLbl="parChTrans1D4" presStyleIdx="16" presStyleCnt="27"/>
      <dgm:spPr/>
    </dgm:pt>
    <dgm:pt modelId="{648552D3-2CB1-FA49-B989-E1DF6339234B}" type="pres">
      <dgm:prSet presAssocID="{EAF231BF-BFB7-074D-A0F8-24B218D05974}" presName="hierRoot2" presStyleCnt="0">
        <dgm:presLayoutVars>
          <dgm:hierBranch val="init"/>
        </dgm:presLayoutVars>
      </dgm:prSet>
      <dgm:spPr/>
    </dgm:pt>
    <dgm:pt modelId="{B700E79E-EA1C-7247-91DA-DFCBCF288465}" type="pres">
      <dgm:prSet presAssocID="{EAF231BF-BFB7-074D-A0F8-24B218D05974}" presName="rootComposite" presStyleCnt="0"/>
      <dgm:spPr/>
    </dgm:pt>
    <dgm:pt modelId="{FB947D21-4E55-0B44-A801-F18721C3FD53}" type="pres">
      <dgm:prSet presAssocID="{EAF231BF-BFB7-074D-A0F8-24B218D05974}" presName="rootText" presStyleLbl="node4" presStyleIdx="16" presStyleCnt="27" custScaleX="163671" custScaleY="173181">
        <dgm:presLayoutVars>
          <dgm:chPref val="3"/>
        </dgm:presLayoutVars>
      </dgm:prSet>
      <dgm:spPr/>
    </dgm:pt>
    <dgm:pt modelId="{783D4B6E-F8CB-6749-97E2-36BDB29E8CD4}" type="pres">
      <dgm:prSet presAssocID="{EAF231BF-BFB7-074D-A0F8-24B218D05974}" presName="rootConnector" presStyleLbl="node4" presStyleIdx="16" presStyleCnt="27"/>
      <dgm:spPr/>
    </dgm:pt>
    <dgm:pt modelId="{474C421D-B947-ED4D-9558-33231885E985}" type="pres">
      <dgm:prSet presAssocID="{EAF231BF-BFB7-074D-A0F8-24B218D05974}" presName="hierChild4" presStyleCnt="0"/>
      <dgm:spPr/>
    </dgm:pt>
    <dgm:pt modelId="{149B4684-C5ED-FE49-94BF-0A5662830205}" type="pres">
      <dgm:prSet presAssocID="{68DBF779-F401-9944-A3B8-8A6CF980714F}" presName="Name37" presStyleLbl="parChTrans1D4" presStyleIdx="17" presStyleCnt="27"/>
      <dgm:spPr/>
    </dgm:pt>
    <dgm:pt modelId="{F495F5A8-4BD4-444A-AAD4-CBA73520F110}" type="pres">
      <dgm:prSet presAssocID="{AAE70C8E-A88D-854F-A910-D5DECA15897F}" presName="hierRoot2" presStyleCnt="0">
        <dgm:presLayoutVars>
          <dgm:hierBranch val="init"/>
        </dgm:presLayoutVars>
      </dgm:prSet>
      <dgm:spPr/>
    </dgm:pt>
    <dgm:pt modelId="{D0A277F5-FC98-124A-B52C-13BF31940834}" type="pres">
      <dgm:prSet presAssocID="{AAE70C8E-A88D-854F-A910-D5DECA15897F}" presName="rootComposite" presStyleCnt="0"/>
      <dgm:spPr/>
    </dgm:pt>
    <dgm:pt modelId="{E90D9B7B-1EF3-6F40-8E1F-E091CD104514}" type="pres">
      <dgm:prSet presAssocID="{AAE70C8E-A88D-854F-A910-D5DECA15897F}" presName="rootText" presStyleLbl="node4" presStyleIdx="17" presStyleCnt="27" custScaleX="163671" custScaleY="173181">
        <dgm:presLayoutVars>
          <dgm:chPref val="3"/>
        </dgm:presLayoutVars>
      </dgm:prSet>
      <dgm:spPr/>
    </dgm:pt>
    <dgm:pt modelId="{AFDBC84F-C353-B140-B8B9-0569F4B65D5D}" type="pres">
      <dgm:prSet presAssocID="{AAE70C8E-A88D-854F-A910-D5DECA15897F}" presName="rootConnector" presStyleLbl="node4" presStyleIdx="17" presStyleCnt="27"/>
      <dgm:spPr/>
    </dgm:pt>
    <dgm:pt modelId="{902C0DCE-EBE7-D44A-B176-C828E0C3BC2D}" type="pres">
      <dgm:prSet presAssocID="{AAE70C8E-A88D-854F-A910-D5DECA15897F}" presName="hierChild4" presStyleCnt="0"/>
      <dgm:spPr/>
    </dgm:pt>
    <dgm:pt modelId="{0CD96602-0C71-DB4A-B47E-C6D9E00A82EE}" type="pres">
      <dgm:prSet presAssocID="{AAE70C8E-A88D-854F-A910-D5DECA15897F}" presName="hierChild5" presStyleCnt="0"/>
      <dgm:spPr/>
    </dgm:pt>
    <dgm:pt modelId="{A52EAB87-5FB2-1C45-9014-546BD2BECA28}" type="pres">
      <dgm:prSet presAssocID="{D2D100A0-3990-864A-B037-7E7D42FBFE4E}" presName="Name37" presStyleLbl="parChTrans1D4" presStyleIdx="18" presStyleCnt="27"/>
      <dgm:spPr/>
    </dgm:pt>
    <dgm:pt modelId="{4B516DD2-830B-E04C-8CA7-34E7E785B620}" type="pres">
      <dgm:prSet presAssocID="{06BDB43A-F305-5842-8D52-DBC8E05012E0}" presName="hierRoot2" presStyleCnt="0">
        <dgm:presLayoutVars>
          <dgm:hierBranch val="init"/>
        </dgm:presLayoutVars>
      </dgm:prSet>
      <dgm:spPr/>
    </dgm:pt>
    <dgm:pt modelId="{90633D31-EAB0-7848-8084-2B257D632A55}" type="pres">
      <dgm:prSet presAssocID="{06BDB43A-F305-5842-8D52-DBC8E05012E0}" presName="rootComposite" presStyleCnt="0"/>
      <dgm:spPr/>
    </dgm:pt>
    <dgm:pt modelId="{F08A0C11-0F7B-694E-8B21-40EDB6952421}" type="pres">
      <dgm:prSet presAssocID="{06BDB43A-F305-5842-8D52-DBC8E05012E0}" presName="rootText" presStyleLbl="node4" presStyleIdx="18" presStyleCnt="27" custScaleX="174612" custScaleY="173181">
        <dgm:presLayoutVars>
          <dgm:chPref val="3"/>
        </dgm:presLayoutVars>
      </dgm:prSet>
      <dgm:spPr/>
    </dgm:pt>
    <dgm:pt modelId="{0901915A-E5CC-8D42-B524-65DF99BDA5EE}" type="pres">
      <dgm:prSet presAssocID="{06BDB43A-F305-5842-8D52-DBC8E05012E0}" presName="rootConnector" presStyleLbl="node4" presStyleIdx="18" presStyleCnt="27"/>
      <dgm:spPr/>
    </dgm:pt>
    <dgm:pt modelId="{2B7FD071-1DBA-F040-A869-F87F67CE59D5}" type="pres">
      <dgm:prSet presAssocID="{06BDB43A-F305-5842-8D52-DBC8E05012E0}" presName="hierChild4" presStyleCnt="0"/>
      <dgm:spPr/>
    </dgm:pt>
    <dgm:pt modelId="{CC8B5CF2-DF79-0A4F-AB4F-0C89842819EC}" type="pres">
      <dgm:prSet presAssocID="{06BDB43A-F305-5842-8D52-DBC8E05012E0}" presName="hierChild5" presStyleCnt="0"/>
      <dgm:spPr/>
    </dgm:pt>
    <dgm:pt modelId="{58A313D8-009C-6844-A5EF-CC58C7E16C58}" type="pres">
      <dgm:prSet presAssocID="{EAF231BF-BFB7-074D-A0F8-24B218D05974}" presName="hierChild5" presStyleCnt="0"/>
      <dgm:spPr/>
    </dgm:pt>
    <dgm:pt modelId="{74FD5095-3F24-3140-9540-60C0AEE54EED}" type="pres">
      <dgm:prSet presAssocID="{A236E4E0-E1E1-2A41-AD4E-40E673860DF1}" presName="hierChild5" presStyleCnt="0"/>
      <dgm:spPr/>
    </dgm:pt>
    <dgm:pt modelId="{F2661431-5960-A04C-B4D4-0F7DAB825050}" type="pres">
      <dgm:prSet presAssocID="{E65FE2C4-2E2B-744A-AF3F-20D57D8B95E3}" presName="Name37" presStyleLbl="parChTrans1D3" presStyleIdx="3" presStyleCnt="6"/>
      <dgm:spPr/>
    </dgm:pt>
    <dgm:pt modelId="{FFD42188-3757-CE4E-AB03-EC9CAE4B5CBD}" type="pres">
      <dgm:prSet presAssocID="{0E09952B-A0F3-0B42-9740-049C90671B11}" presName="hierRoot2" presStyleCnt="0">
        <dgm:presLayoutVars>
          <dgm:hierBranch val="init"/>
        </dgm:presLayoutVars>
      </dgm:prSet>
      <dgm:spPr/>
    </dgm:pt>
    <dgm:pt modelId="{D448D36E-EF7D-A24F-9ABA-EB3916C4E153}" type="pres">
      <dgm:prSet presAssocID="{0E09952B-A0F3-0B42-9740-049C90671B11}" presName="rootComposite" presStyleCnt="0"/>
      <dgm:spPr/>
    </dgm:pt>
    <dgm:pt modelId="{345AA3B8-B47F-444A-A940-F70DFEF5A10F}" type="pres">
      <dgm:prSet presAssocID="{0E09952B-A0F3-0B42-9740-049C90671B11}" presName="rootText" presStyleLbl="node3" presStyleIdx="3" presStyleCnt="6" custScaleX="37145" custScaleY="37145">
        <dgm:presLayoutVars>
          <dgm:chPref val="3"/>
        </dgm:presLayoutVars>
      </dgm:prSet>
      <dgm:spPr/>
    </dgm:pt>
    <dgm:pt modelId="{1764DBA0-169D-BB44-A24E-08561337AE86}" type="pres">
      <dgm:prSet presAssocID="{0E09952B-A0F3-0B42-9740-049C90671B11}" presName="rootConnector" presStyleLbl="node3" presStyleIdx="3" presStyleCnt="6"/>
      <dgm:spPr/>
    </dgm:pt>
    <dgm:pt modelId="{CB46C5CF-E60E-BB45-AF2B-3655018E1A0A}" type="pres">
      <dgm:prSet presAssocID="{0E09952B-A0F3-0B42-9740-049C90671B11}" presName="hierChild4" presStyleCnt="0"/>
      <dgm:spPr/>
    </dgm:pt>
    <dgm:pt modelId="{90EBE6C6-56E1-EC46-8B4D-9B0717D0236B}" type="pres">
      <dgm:prSet presAssocID="{A1C89D7D-E125-2B4E-A5B4-840380B4A0B9}" presName="Name37" presStyleLbl="parChTrans1D4" presStyleIdx="19" presStyleCnt="27"/>
      <dgm:spPr/>
    </dgm:pt>
    <dgm:pt modelId="{DBEF2C10-F3EC-DC47-95C0-6B1980CD5DA2}" type="pres">
      <dgm:prSet presAssocID="{1658A53B-F65A-FA48-B572-E79399EFB3F6}" presName="hierRoot2" presStyleCnt="0">
        <dgm:presLayoutVars>
          <dgm:hierBranch val="init"/>
        </dgm:presLayoutVars>
      </dgm:prSet>
      <dgm:spPr/>
    </dgm:pt>
    <dgm:pt modelId="{7B82708A-120D-B141-BAF2-5C968EB610E8}" type="pres">
      <dgm:prSet presAssocID="{1658A53B-F65A-FA48-B572-E79399EFB3F6}" presName="rootComposite" presStyleCnt="0"/>
      <dgm:spPr/>
    </dgm:pt>
    <dgm:pt modelId="{FF40466A-6E8B-8547-BD2C-43CBEC97C305}" type="pres">
      <dgm:prSet presAssocID="{1658A53B-F65A-FA48-B572-E79399EFB3F6}" presName="rootText" presStyleLbl="node4" presStyleIdx="19" presStyleCnt="27" custScaleX="37145" custScaleY="37145">
        <dgm:presLayoutVars>
          <dgm:chPref val="3"/>
        </dgm:presLayoutVars>
      </dgm:prSet>
      <dgm:spPr/>
    </dgm:pt>
    <dgm:pt modelId="{030FA365-844C-D243-8895-FB09F6A5BDB9}" type="pres">
      <dgm:prSet presAssocID="{1658A53B-F65A-FA48-B572-E79399EFB3F6}" presName="rootConnector" presStyleLbl="node4" presStyleIdx="19" presStyleCnt="27"/>
      <dgm:spPr/>
    </dgm:pt>
    <dgm:pt modelId="{6C07A270-A66A-A949-807E-CC7163E9B87D}" type="pres">
      <dgm:prSet presAssocID="{1658A53B-F65A-FA48-B572-E79399EFB3F6}" presName="hierChild4" presStyleCnt="0"/>
      <dgm:spPr/>
    </dgm:pt>
    <dgm:pt modelId="{8AB632EB-4CCD-D347-89C5-58A4DE48CB70}" type="pres">
      <dgm:prSet presAssocID="{1658A53B-F65A-FA48-B572-E79399EFB3F6}" presName="hierChild5" presStyleCnt="0"/>
      <dgm:spPr/>
    </dgm:pt>
    <dgm:pt modelId="{A8078578-63D8-8E42-A1B5-5B634301C619}" type="pres">
      <dgm:prSet presAssocID="{804EEC47-2979-F64A-9958-7C1AD5C92C20}" presName="Name37" presStyleLbl="parChTrans1D4" presStyleIdx="20" presStyleCnt="27"/>
      <dgm:spPr/>
    </dgm:pt>
    <dgm:pt modelId="{062DA0C9-385A-1647-80EA-79304823CE7A}" type="pres">
      <dgm:prSet presAssocID="{EC921F13-96DB-0242-BADC-079B62C75240}" presName="hierRoot2" presStyleCnt="0">
        <dgm:presLayoutVars>
          <dgm:hierBranch val="init"/>
        </dgm:presLayoutVars>
      </dgm:prSet>
      <dgm:spPr/>
    </dgm:pt>
    <dgm:pt modelId="{49A8F20C-8364-0446-88E4-68F662E11B26}" type="pres">
      <dgm:prSet presAssocID="{EC921F13-96DB-0242-BADC-079B62C75240}" presName="rootComposite" presStyleCnt="0"/>
      <dgm:spPr/>
    </dgm:pt>
    <dgm:pt modelId="{56A903A1-F1AA-CF40-B49F-A9E87DA8F8EB}" type="pres">
      <dgm:prSet presAssocID="{EC921F13-96DB-0242-BADC-079B62C75240}" presName="rootText" presStyleLbl="node4" presStyleIdx="20" presStyleCnt="27" custScaleX="37145" custScaleY="37145">
        <dgm:presLayoutVars>
          <dgm:chPref val="3"/>
        </dgm:presLayoutVars>
      </dgm:prSet>
      <dgm:spPr/>
    </dgm:pt>
    <dgm:pt modelId="{94301322-C539-3940-8142-FC4E4A415A0C}" type="pres">
      <dgm:prSet presAssocID="{EC921F13-96DB-0242-BADC-079B62C75240}" presName="rootConnector" presStyleLbl="node4" presStyleIdx="20" presStyleCnt="27"/>
      <dgm:spPr/>
    </dgm:pt>
    <dgm:pt modelId="{D97D96C7-C539-C54E-AD8C-E256C2B400AB}" type="pres">
      <dgm:prSet presAssocID="{EC921F13-96DB-0242-BADC-079B62C75240}" presName="hierChild4" presStyleCnt="0"/>
      <dgm:spPr/>
    </dgm:pt>
    <dgm:pt modelId="{F1D443B3-90BB-084F-8656-B6157131B946}" type="pres">
      <dgm:prSet presAssocID="{C61F939F-568E-C544-B49E-FD352B4C9E11}" presName="Name37" presStyleLbl="parChTrans1D4" presStyleIdx="21" presStyleCnt="27"/>
      <dgm:spPr/>
    </dgm:pt>
    <dgm:pt modelId="{F02112B1-97AE-844D-AED1-127DCF7775C4}" type="pres">
      <dgm:prSet presAssocID="{A8B44EB4-C825-8745-96D3-C3257957C7A1}" presName="hierRoot2" presStyleCnt="0">
        <dgm:presLayoutVars>
          <dgm:hierBranch val="init"/>
        </dgm:presLayoutVars>
      </dgm:prSet>
      <dgm:spPr/>
    </dgm:pt>
    <dgm:pt modelId="{4D62BC48-F717-7742-8D43-FDDEEFDA269E}" type="pres">
      <dgm:prSet presAssocID="{A8B44EB4-C825-8745-96D3-C3257957C7A1}" presName="rootComposite" presStyleCnt="0"/>
      <dgm:spPr/>
    </dgm:pt>
    <dgm:pt modelId="{CD042687-DA57-F54F-8E80-AFECA52CA1F8}" type="pres">
      <dgm:prSet presAssocID="{A8B44EB4-C825-8745-96D3-C3257957C7A1}" presName="rootText" presStyleLbl="node4" presStyleIdx="21" presStyleCnt="27" custScaleX="37145" custScaleY="37145">
        <dgm:presLayoutVars>
          <dgm:chPref val="3"/>
        </dgm:presLayoutVars>
      </dgm:prSet>
      <dgm:spPr/>
    </dgm:pt>
    <dgm:pt modelId="{056D061C-8156-7641-9A25-1C7BE8E78F25}" type="pres">
      <dgm:prSet presAssocID="{A8B44EB4-C825-8745-96D3-C3257957C7A1}" presName="rootConnector" presStyleLbl="node4" presStyleIdx="21" presStyleCnt="27"/>
      <dgm:spPr/>
    </dgm:pt>
    <dgm:pt modelId="{0F2573EF-9B9C-CD44-A051-C0B5A1234637}" type="pres">
      <dgm:prSet presAssocID="{A8B44EB4-C825-8745-96D3-C3257957C7A1}" presName="hierChild4" presStyleCnt="0"/>
      <dgm:spPr/>
    </dgm:pt>
    <dgm:pt modelId="{D0A21EF4-31CD-6743-9113-57B08864F39F}" type="pres">
      <dgm:prSet presAssocID="{A8B44EB4-C825-8745-96D3-C3257957C7A1}" presName="hierChild5" presStyleCnt="0"/>
      <dgm:spPr/>
    </dgm:pt>
    <dgm:pt modelId="{5218E263-C856-9347-ABB7-1E1A52648024}" type="pres">
      <dgm:prSet presAssocID="{EC921F13-96DB-0242-BADC-079B62C75240}" presName="hierChild5" presStyleCnt="0"/>
      <dgm:spPr/>
    </dgm:pt>
    <dgm:pt modelId="{EB201E75-EC4A-CE4A-B6C2-FC3A0E6F3615}" type="pres">
      <dgm:prSet presAssocID="{0E09952B-A0F3-0B42-9740-049C90671B11}" presName="hierChild5" presStyleCnt="0"/>
      <dgm:spPr/>
    </dgm:pt>
    <dgm:pt modelId="{A8BA8ABF-C7D9-C149-845B-353671F1D12E}" type="pres">
      <dgm:prSet presAssocID="{38FEED08-5C89-0C4A-BA7D-F2E908CFD7AA}" presName="hierChild5" presStyleCnt="0"/>
      <dgm:spPr/>
    </dgm:pt>
    <dgm:pt modelId="{065FC98F-F74E-C947-A1BE-C82655BC9465}" type="pres">
      <dgm:prSet presAssocID="{321D0127-73A7-2B48-A0DF-C94BD3FD4635}" presName="Name37" presStyleLbl="parChTrans1D2" presStyleIdx="1" presStyleCnt="2"/>
      <dgm:spPr/>
    </dgm:pt>
    <dgm:pt modelId="{96FD5936-E74D-2A44-90A1-09E56751AF57}" type="pres">
      <dgm:prSet presAssocID="{F8C9735A-48E2-C243-A87C-B8B783CCAC72}" presName="hierRoot2" presStyleCnt="0">
        <dgm:presLayoutVars>
          <dgm:hierBranch val="init"/>
        </dgm:presLayoutVars>
      </dgm:prSet>
      <dgm:spPr/>
    </dgm:pt>
    <dgm:pt modelId="{64A5737E-5F61-EF45-8486-3EEBA29D62D2}" type="pres">
      <dgm:prSet presAssocID="{F8C9735A-48E2-C243-A87C-B8B783CCAC72}" presName="rootComposite" presStyleCnt="0"/>
      <dgm:spPr/>
    </dgm:pt>
    <dgm:pt modelId="{991FE648-18B3-CA47-879B-00FA28D42587}" type="pres">
      <dgm:prSet presAssocID="{F8C9735A-48E2-C243-A87C-B8B783CCAC72}" presName="rootText" presStyleLbl="node2" presStyleIdx="1" presStyleCnt="2" custScaleX="37145" custScaleY="37145">
        <dgm:presLayoutVars>
          <dgm:chPref val="3"/>
        </dgm:presLayoutVars>
      </dgm:prSet>
      <dgm:spPr/>
    </dgm:pt>
    <dgm:pt modelId="{45D6CD41-642B-6F4C-9D12-24090E8CB577}" type="pres">
      <dgm:prSet presAssocID="{F8C9735A-48E2-C243-A87C-B8B783CCAC72}" presName="rootConnector" presStyleLbl="node2" presStyleIdx="1" presStyleCnt="2"/>
      <dgm:spPr/>
    </dgm:pt>
    <dgm:pt modelId="{AA4E64CB-F8D5-DD47-AAA8-C9BF62D8F38B}" type="pres">
      <dgm:prSet presAssocID="{F8C9735A-48E2-C243-A87C-B8B783CCAC72}" presName="hierChild4" presStyleCnt="0"/>
      <dgm:spPr/>
    </dgm:pt>
    <dgm:pt modelId="{1A849377-CE5D-204B-83CD-6D7C076BDF2D}" type="pres">
      <dgm:prSet presAssocID="{260347B6-DBA3-1B46-9532-AE311EDFA67E}" presName="Name37" presStyleLbl="parChTrans1D3" presStyleIdx="4" presStyleCnt="6"/>
      <dgm:spPr/>
    </dgm:pt>
    <dgm:pt modelId="{DFF852C3-F178-8242-A6BC-7F7196683BCA}" type="pres">
      <dgm:prSet presAssocID="{43E42FE6-0D6D-0347-BCA0-AE2AD94D954E}" presName="hierRoot2" presStyleCnt="0">
        <dgm:presLayoutVars>
          <dgm:hierBranch val="init"/>
        </dgm:presLayoutVars>
      </dgm:prSet>
      <dgm:spPr/>
    </dgm:pt>
    <dgm:pt modelId="{748AD17C-A6E9-D243-B01B-93757E215AFB}" type="pres">
      <dgm:prSet presAssocID="{43E42FE6-0D6D-0347-BCA0-AE2AD94D954E}" presName="rootComposite" presStyleCnt="0"/>
      <dgm:spPr/>
    </dgm:pt>
    <dgm:pt modelId="{10EAFE1A-F20E-1948-AC06-B7418373F20F}" type="pres">
      <dgm:prSet presAssocID="{43E42FE6-0D6D-0347-BCA0-AE2AD94D954E}" presName="rootText" presStyleLbl="node3" presStyleIdx="4" presStyleCnt="6" custScaleX="37145" custScaleY="37145">
        <dgm:presLayoutVars>
          <dgm:chPref val="3"/>
        </dgm:presLayoutVars>
      </dgm:prSet>
      <dgm:spPr/>
    </dgm:pt>
    <dgm:pt modelId="{0B428803-72EA-AA44-A433-F4D85903F708}" type="pres">
      <dgm:prSet presAssocID="{43E42FE6-0D6D-0347-BCA0-AE2AD94D954E}" presName="rootConnector" presStyleLbl="node3" presStyleIdx="4" presStyleCnt="6"/>
      <dgm:spPr/>
    </dgm:pt>
    <dgm:pt modelId="{393C4384-6C4A-0F43-9305-75AED426978B}" type="pres">
      <dgm:prSet presAssocID="{43E42FE6-0D6D-0347-BCA0-AE2AD94D954E}" presName="hierChild4" presStyleCnt="0"/>
      <dgm:spPr/>
    </dgm:pt>
    <dgm:pt modelId="{00BC3099-25DA-2645-A522-C054FFA0A228}" type="pres">
      <dgm:prSet presAssocID="{B36FE236-E187-DB45-B486-B6D1010E46B3}" presName="Name37" presStyleLbl="parChTrans1D4" presStyleIdx="22" presStyleCnt="27"/>
      <dgm:spPr/>
    </dgm:pt>
    <dgm:pt modelId="{0A87606F-49FE-D047-8D3F-099707F4C0A5}" type="pres">
      <dgm:prSet presAssocID="{D92ACB9D-73B2-EE44-BF8C-B151B30B9F13}" presName="hierRoot2" presStyleCnt="0">
        <dgm:presLayoutVars>
          <dgm:hierBranch val="init"/>
        </dgm:presLayoutVars>
      </dgm:prSet>
      <dgm:spPr/>
    </dgm:pt>
    <dgm:pt modelId="{03B34B90-674C-8049-929B-5B00018968F0}" type="pres">
      <dgm:prSet presAssocID="{D92ACB9D-73B2-EE44-BF8C-B151B30B9F13}" presName="rootComposite" presStyleCnt="0"/>
      <dgm:spPr/>
    </dgm:pt>
    <dgm:pt modelId="{7199E077-AC1A-8545-9ED2-8354D9723C24}" type="pres">
      <dgm:prSet presAssocID="{D92ACB9D-73B2-EE44-BF8C-B151B30B9F13}" presName="rootText" presStyleLbl="node4" presStyleIdx="22" presStyleCnt="27" custScaleX="37145" custScaleY="37145">
        <dgm:presLayoutVars>
          <dgm:chPref val="3"/>
        </dgm:presLayoutVars>
      </dgm:prSet>
      <dgm:spPr/>
    </dgm:pt>
    <dgm:pt modelId="{036DB5B6-5D3B-3948-A30D-FEBA0FC4DA24}" type="pres">
      <dgm:prSet presAssocID="{D92ACB9D-73B2-EE44-BF8C-B151B30B9F13}" presName="rootConnector" presStyleLbl="node4" presStyleIdx="22" presStyleCnt="27"/>
      <dgm:spPr/>
    </dgm:pt>
    <dgm:pt modelId="{E818DCAF-64F5-BD42-BF03-265A63FC25D4}" type="pres">
      <dgm:prSet presAssocID="{D92ACB9D-73B2-EE44-BF8C-B151B30B9F13}" presName="hierChild4" presStyleCnt="0"/>
      <dgm:spPr/>
    </dgm:pt>
    <dgm:pt modelId="{38576AA1-45CB-FF43-A190-73280D5D74C8}" type="pres">
      <dgm:prSet presAssocID="{D92ACB9D-73B2-EE44-BF8C-B151B30B9F13}" presName="hierChild5" presStyleCnt="0"/>
      <dgm:spPr/>
    </dgm:pt>
    <dgm:pt modelId="{C730CECF-4560-F844-9D9D-014D32E6242A}" type="pres">
      <dgm:prSet presAssocID="{01ABE8FC-7EA1-F64A-8993-D2C69D8D7A54}" presName="Name37" presStyleLbl="parChTrans1D4" presStyleIdx="23" presStyleCnt="27"/>
      <dgm:spPr/>
    </dgm:pt>
    <dgm:pt modelId="{2F0B049A-02A1-104E-A205-ADD3377FBEBC}" type="pres">
      <dgm:prSet presAssocID="{87852EDD-86FE-F748-A547-B1134A23CF0A}" presName="hierRoot2" presStyleCnt="0">
        <dgm:presLayoutVars>
          <dgm:hierBranch val="init"/>
        </dgm:presLayoutVars>
      </dgm:prSet>
      <dgm:spPr/>
    </dgm:pt>
    <dgm:pt modelId="{7D66911C-85D6-5B41-9E3B-2FC4EFACFE8E}" type="pres">
      <dgm:prSet presAssocID="{87852EDD-86FE-F748-A547-B1134A23CF0A}" presName="rootComposite" presStyleCnt="0"/>
      <dgm:spPr/>
    </dgm:pt>
    <dgm:pt modelId="{BA8C8DF5-359B-5542-B7B6-50874683E671}" type="pres">
      <dgm:prSet presAssocID="{87852EDD-86FE-F748-A547-B1134A23CF0A}" presName="rootText" presStyleLbl="node4" presStyleIdx="23" presStyleCnt="27" custScaleX="37145" custScaleY="37145">
        <dgm:presLayoutVars>
          <dgm:chPref val="3"/>
        </dgm:presLayoutVars>
      </dgm:prSet>
      <dgm:spPr/>
    </dgm:pt>
    <dgm:pt modelId="{C091BD59-0007-A946-A1A7-BB2574933C2B}" type="pres">
      <dgm:prSet presAssocID="{87852EDD-86FE-F748-A547-B1134A23CF0A}" presName="rootConnector" presStyleLbl="node4" presStyleIdx="23" presStyleCnt="27"/>
      <dgm:spPr/>
    </dgm:pt>
    <dgm:pt modelId="{B312C2C9-3A80-2449-93B0-AC9692F79F47}" type="pres">
      <dgm:prSet presAssocID="{87852EDD-86FE-F748-A547-B1134A23CF0A}" presName="hierChild4" presStyleCnt="0"/>
      <dgm:spPr/>
    </dgm:pt>
    <dgm:pt modelId="{C104F129-B3FD-CD46-ABA4-64852972AA2A}" type="pres">
      <dgm:prSet presAssocID="{87852EDD-86FE-F748-A547-B1134A23CF0A}" presName="hierChild5" presStyleCnt="0"/>
      <dgm:spPr/>
    </dgm:pt>
    <dgm:pt modelId="{0B2D7BBA-CFB3-5144-9BD8-ABB00E9271C3}" type="pres">
      <dgm:prSet presAssocID="{B46E343F-58BA-5341-BD8D-879143A4D74E}" presName="Name37" presStyleLbl="parChTrans1D4" presStyleIdx="24" presStyleCnt="27"/>
      <dgm:spPr/>
    </dgm:pt>
    <dgm:pt modelId="{76B3268A-1C5D-8243-9B37-7A5D55BEFFE1}" type="pres">
      <dgm:prSet presAssocID="{582781D9-CF2B-4E4D-9AC9-4A6199EE0E97}" presName="hierRoot2" presStyleCnt="0">
        <dgm:presLayoutVars>
          <dgm:hierBranch val="init"/>
        </dgm:presLayoutVars>
      </dgm:prSet>
      <dgm:spPr/>
    </dgm:pt>
    <dgm:pt modelId="{E9FCB9CD-2553-E347-95DB-AFEE097055F3}" type="pres">
      <dgm:prSet presAssocID="{582781D9-CF2B-4E4D-9AC9-4A6199EE0E97}" presName="rootComposite" presStyleCnt="0"/>
      <dgm:spPr/>
    </dgm:pt>
    <dgm:pt modelId="{F1887574-4C1B-D84A-8988-A2E43D4CFD43}" type="pres">
      <dgm:prSet presAssocID="{582781D9-CF2B-4E4D-9AC9-4A6199EE0E97}" presName="rootText" presStyleLbl="node4" presStyleIdx="24" presStyleCnt="27" custScaleX="37145" custScaleY="37145">
        <dgm:presLayoutVars>
          <dgm:chPref val="3"/>
        </dgm:presLayoutVars>
      </dgm:prSet>
      <dgm:spPr/>
    </dgm:pt>
    <dgm:pt modelId="{6C62C935-84E7-F147-B909-F67D82AAD954}" type="pres">
      <dgm:prSet presAssocID="{582781D9-CF2B-4E4D-9AC9-4A6199EE0E97}" presName="rootConnector" presStyleLbl="node4" presStyleIdx="24" presStyleCnt="27"/>
      <dgm:spPr/>
    </dgm:pt>
    <dgm:pt modelId="{F92B66D8-5FAA-A54E-A19C-03F2EA5DA3DC}" type="pres">
      <dgm:prSet presAssocID="{582781D9-CF2B-4E4D-9AC9-4A6199EE0E97}" presName="hierChild4" presStyleCnt="0"/>
      <dgm:spPr/>
    </dgm:pt>
    <dgm:pt modelId="{8A4D0733-AB92-DA4C-831A-1E55AEC7E9FC}" type="pres">
      <dgm:prSet presAssocID="{582781D9-CF2B-4E4D-9AC9-4A6199EE0E97}" presName="hierChild5" presStyleCnt="0"/>
      <dgm:spPr/>
    </dgm:pt>
    <dgm:pt modelId="{1D0BC77A-4853-7343-A503-5E2AFD9BCDC7}" type="pres">
      <dgm:prSet presAssocID="{43E42FE6-0D6D-0347-BCA0-AE2AD94D954E}" presName="hierChild5" presStyleCnt="0"/>
      <dgm:spPr/>
    </dgm:pt>
    <dgm:pt modelId="{931075F3-1828-A145-9609-D7D00B0B09DE}" type="pres">
      <dgm:prSet presAssocID="{A57E2740-E992-1A44-88B9-B92AA1BAFF17}" presName="Name37" presStyleLbl="parChTrans1D3" presStyleIdx="5" presStyleCnt="6"/>
      <dgm:spPr/>
    </dgm:pt>
    <dgm:pt modelId="{D01CE2FD-21A8-8146-9963-734DB837FC13}" type="pres">
      <dgm:prSet presAssocID="{081B8A53-A2CB-B04D-9CCE-9806F84FFE5F}" presName="hierRoot2" presStyleCnt="0">
        <dgm:presLayoutVars>
          <dgm:hierBranch val="init"/>
        </dgm:presLayoutVars>
      </dgm:prSet>
      <dgm:spPr/>
    </dgm:pt>
    <dgm:pt modelId="{79B16F84-FA15-F94A-8837-1B9CAD96B5AB}" type="pres">
      <dgm:prSet presAssocID="{081B8A53-A2CB-B04D-9CCE-9806F84FFE5F}" presName="rootComposite" presStyleCnt="0"/>
      <dgm:spPr/>
    </dgm:pt>
    <dgm:pt modelId="{EB9D0E13-DD01-A841-900E-7365661DD739}" type="pres">
      <dgm:prSet presAssocID="{081B8A53-A2CB-B04D-9CCE-9806F84FFE5F}" presName="rootText" presStyleLbl="node3" presStyleIdx="5" presStyleCnt="6" custScaleX="37145" custScaleY="37145">
        <dgm:presLayoutVars>
          <dgm:chPref val="3"/>
        </dgm:presLayoutVars>
      </dgm:prSet>
      <dgm:spPr/>
    </dgm:pt>
    <dgm:pt modelId="{41D83407-D36E-B843-8CA1-F152E16EB14B}" type="pres">
      <dgm:prSet presAssocID="{081B8A53-A2CB-B04D-9CCE-9806F84FFE5F}" presName="rootConnector" presStyleLbl="node3" presStyleIdx="5" presStyleCnt="6"/>
      <dgm:spPr/>
    </dgm:pt>
    <dgm:pt modelId="{FCFD00E0-62CD-634B-AB72-16DB3CF9F248}" type="pres">
      <dgm:prSet presAssocID="{081B8A53-A2CB-B04D-9CCE-9806F84FFE5F}" presName="hierChild4" presStyleCnt="0"/>
      <dgm:spPr/>
    </dgm:pt>
    <dgm:pt modelId="{62D64693-580A-1F47-9370-15B25792FD85}" type="pres">
      <dgm:prSet presAssocID="{FD3C966C-0D3B-C64C-B745-26FDDD6F236E}" presName="Name37" presStyleLbl="parChTrans1D4" presStyleIdx="25" presStyleCnt="27"/>
      <dgm:spPr/>
    </dgm:pt>
    <dgm:pt modelId="{571A5C41-ECD9-0F43-ACC3-B32BAB589408}" type="pres">
      <dgm:prSet presAssocID="{3C7E555E-66DB-FF4B-8239-07DCC533261D}" presName="hierRoot2" presStyleCnt="0">
        <dgm:presLayoutVars>
          <dgm:hierBranch val="init"/>
        </dgm:presLayoutVars>
      </dgm:prSet>
      <dgm:spPr/>
    </dgm:pt>
    <dgm:pt modelId="{5E3D9F98-E04F-244B-8489-4223F5FFE102}" type="pres">
      <dgm:prSet presAssocID="{3C7E555E-66DB-FF4B-8239-07DCC533261D}" presName="rootComposite" presStyleCnt="0"/>
      <dgm:spPr/>
    </dgm:pt>
    <dgm:pt modelId="{5B8E11CF-58B7-DE43-839F-CFBED66AF6A8}" type="pres">
      <dgm:prSet presAssocID="{3C7E555E-66DB-FF4B-8239-07DCC533261D}" presName="rootText" presStyleLbl="node4" presStyleIdx="25" presStyleCnt="27" custScaleX="37145" custScaleY="37145">
        <dgm:presLayoutVars>
          <dgm:chPref val="3"/>
        </dgm:presLayoutVars>
      </dgm:prSet>
      <dgm:spPr/>
    </dgm:pt>
    <dgm:pt modelId="{86504B97-06A5-F247-AE40-3CA05AFF8C05}" type="pres">
      <dgm:prSet presAssocID="{3C7E555E-66DB-FF4B-8239-07DCC533261D}" presName="rootConnector" presStyleLbl="node4" presStyleIdx="25" presStyleCnt="27"/>
      <dgm:spPr/>
    </dgm:pt>
    <dgm:pt modelId="{BEF53A3B-E7C1-BB45-8C4D-99D6E7A33104}" type="pres">
      <dgm:prSet presAssocID="{3C7E555E-66DB-FF4B-8239-07DCC533261D}" presName="hierChild4" presStyleCnt="0"/>
      <dgm:spPr/>
    </dgm:pt>
    <dgm:pt modelId="{65E78879-73AC-5543-8031-F4C1B5013359}" type="pres">
      <dgm:prSet presAssocID="{3C7E555E-66DB-FF4B-8239-07DCC533261D}" presName="hierChild5" presStyleCnt="0"/>
      <dgm:spPr/>
    </dgm:pt>
    <dgm:pt modelId="{D1AF4061-2A69-5B4E-B191-450BA8CB3C47}" type="pres">
      <dgm:prSet presAssocID="{15071775-D651-E844-A71E-CB1D9D23005D}" presName="Name37" presStyleLbl="parChTrans1D4" presStyleIdx="26" presStyleCnt="27"/>
      <dgm:spPr/>
    </dgm:pt>
    <dgm:pt modelId="{5C690ACD-5CFD-1648-AC66-210288064BFA}" type="pres">
      <dgm:prSet presAssocID="{BBBA158B-BE80-864D-AF0E-5D13D27BF511}" presName="hierRoot2" presStyleCnt="0">
        <dgm:presLayoutVars>
          <dgm:hierBranch val="init"/>
        </dgm:presLayoutVars>
      </dgm:prSet>
      <dgm:spPr/>
    </dgm:pt>
    <dgm:pt modelId="{410E291A-D31F-F840-8942-81777CE1B4D4}" type="pres">
      <dgm:prSet presAssocID="{BBBA158B-BE80-864D-AF0E-5D13D27BF511}" presName="rootComposite" presStyleCnt="0"/>
      <dgm:spPr/>
    </dgm:pt>
    <dgm:pt modelId="{16B90D7E-3619-B843-B92F-DADAACA0AA02}" type="pres">
      <dgm:prSet presAssocID="{BBBA158B-BE80-864D-AF0E-5D13D27BF511}" presName="rootText" presStyleLbl="node4" presStyleIdx="26" presStyleCnt="27" custScaleX="37145" custScaleY="37145">
        <dgm:presLayoutVars>
          <dgm:chPref val="3"/>
        </dgm:presLayoutVars>
      </dgm:prSet>
      <dgm:spPr/>
    </dgm:pt>
    <dgm:pt modelId="{C8FDFCFC-330C-E94E-8782-816FB045187C}" type="pres">
      <dgm:prSet presAssocID="{BBBA158B-BE80-864D-AF0E-5D13D27BF511}" presName="rootConnector" presStyleLbl="node4" presStyleIdx="26" presStyleCnt="27"/>
      <dgm:spPr/>
    </dgm:pt>
    <dgm:pt modelId="{6D55EEDA-C3D4-4D44-8914-52459591EF48}" type="pres">
      <dgm:prSet presAssocID="{BBBA158B-BE80-864D-AF0E-5D13D27BF511}" presName="hierChild4" presStyleCnt="0"/>
      <dgm:spPr/>
    </dgm:pt>
    <dgm:pt modelId="{2D9E4A3A-045A-394F-8123-FBD06454E463}" type="pres">
      <dgm:prSet presAssocID="{BBBA158B-BE80-864D-AF0E-5D13D27BF511}" presName="hierChild5" presStyleCnt="0"/>
      <dgm:spPr/>
    </dgm:pt>
    <dgm:pt modelId="{FA4150AF-0B1F-B44B-9FA5-1D46F71DB350}" type="pres">
      <dgm:prSet presAssocID="{081B8A53-A2CB-B04D-9CCE-9806F84FFE5F}" presName="hierChild5" presStyleCnt="0"/>
      <dgm:spPr/>
    </dgm:pt>
    <dgm:pt modelId="{75F7D51C-1303-7545-8906-503C8EED7CAF}" type="pres">
      <dgm:prSet presAssocID="{F8C9735A-48E2-C243-A87C-B8B783CCAC72}" presName="hierChild5" presStyleCnt="0"/>
      <dgm:spPr/>
    </dgm:pt>
    <dgm:pt modelId="{CF4C135B-E753-EB4B-95B9-42C1807E418B}" type="pres">
      <dgm:prSet presAssocID="{13DFA652-59D2-C24A-8FC9-24A34DA9C93D}" presName="hierChild3" presStyleCnt="0"/>
      <dgm:spPr/>
    </dgm:pt>
  </dgm:ptLst>
  <dgm:cxnLst>
    <dgm:cxn modelId="{588D2604-96B2-46B4-9C12-32760FED3927}" type="presOf" srcId="{BC9F1497-E50F-D24E-B3F2-2476F2F6D5AC}" destId="{96D913AE-2A41-8D40-8461-9F1498D56345}" srcOrd="1" destOrd="0" presId="urn:microsoft.com/office/officeart/2005/8/layout/orgChart1"/>
    <dgm:cxn modelId="{8594B104-3D05-704B-8A7D-B7B1B8AA8719}" srcId="{F8C9735A-48E2-C243-A87C-B8B783CCAC72}" destId="{43E42FE6-0D6D-0347-BCA0-AE2AD94D954E}" srcOrd="0" destOrd="0" parTransId="{260347B6-DBA3-1B46-9532-AE311EDFA67E}" sibTransId="{BB27AD24-BB60-0F4B-88B8-2800ECC45AEC}"/>
    <dgm:cxn modelId="{1C30F106-8735-BA48-A4E8-EA2725256BDC}" srcId="{FE8C701D-E0AD-F043-B5CB-DEB2F048D4AE}" destId="{1A3E1B78-48B1-B345-9EB8-1AD585C865D1}" srcOrd="0" destOrd="0" parTransId="{EF5EB37A-BF50-D940-93C2-99B5C36B7FDD}" sibTransId="{2BE2AF2A-C856-EF47-B8BC-3843F9CBFB41}"/>
    <dgm:cxn modelId="{617A3E07-10F0-4126-9E98-4A9B807DFA89}" type="presOf" srcId="{F8C9735A-48E2-C243-A87C-B8B783CCAC72}" destId="{45D6CD41-642B-6F4C-9D12-24090E8CB577}" srcOrd="1" destOrd="0" presId="urn:microsoft.com/office/officeart/2005/8/layout/orgChart1"/>
    <dgm:cxn modelId="{79154807-7D10-D649-BD25-D2EB4C93BF24}" srcId="{13DFA652-59D2-C24A-8FC9-24A34DA9C93D}" destId="{F8C9735A-48E2-C243-A87C-B8B783CCAC72}" srcOrd="1" destOrd="0" parTransId="{321D0127-73A7-2B48-A0DF-C94BD3FD4635}" sibTransId="{EAB76398-02CF-4D45-9A9C-8B9D1AF84CF7}"/>
    <dgm:cxn modelId="{DCFE8110-E7EA-1D4B-81BB-8F0248EF4FA5}" srcId="{BC9F1497-E50F-D24E-B3F2-2476F2F6D5AC}" destId="{C5CE4FCE-4E89-654A-B6F9-35C271D4E5D8}" srcOrd="0" destOrd="0" parTransId="{3D54E4E1-CB52-D14F-9A39-B6EE134BA9DD}" sibTransId="{AEA2FFC1-A202-8342-BBFB-C3C661A4BBB6}"/>
    <dgm:cxn modelId="{41729910-D0BD-0743-B3EC-B19A9A5FCFBB}" srcId="{13DFA652-59D2-C24A-8FC9-24A34DA9C93D}" destId="{38FEED08-5C89-0C4A-BA7D-F2E908CFD7AA}" srcOrd="0" destOrd="0" parTransId="{27037E9F-94C9-B44F-B574-28C85C1B5D5A}" sibTransId="{E08EA3B4-54E0-C047-A180-CF9D9EB00DE9}"/>
    <dgm:cxn modelId="{6CE40F11-A3F1-4A8A-903A-4A7D2A89E787}" type="presOf" srcId="{4B2B3C16-C4EA-E548-8B7E-E250B9567E05}" destId="{E8FD6C33-8786-8A4E-8D97-12304911C625}" srcOrd="1" destOrd="0" presId="urn:microsoft.com/office/officeart/2005/8/layout/orgChart1"/>
    <dgm:cxn modelId="{6EDDA111-2307-754F-AE49-1FCC0541FDA2}" srcId="{0E09952B-A0F3-0B42-9740-049C90671B11}" destId="{EC921F13-96DB-0242-BADC-079B62C75240}" srcOrd="1" destOrd="0" parTransId="{804EEC47-2979-F64A-9958-7C1AD5C92C20}" sibTransId="{6608794A-C28D-0F44-BC09-16C209E07EE0}"/>
    <dgm:cxn modelId="{A3453213-4244-1B45-B282-793E138821B5}" srcId="{38FEED08-5C89-0C4A-BA7D-F2E908CFD7AA}" destId="{C2767C13-7566-E248-960F-E33C30E19E42}" srcOrd="0" destOrd="0" parTransId="{1FDB4D23-2CB9-EA4D-8D42-8BDD383FC888}" sibTransId="{AF42166F-8E35-FB4B-8AC5-8C8F1FA4D0CE}"/>
    <dgm:cxn modelId="{6E953813-E0AD-411B-953A-209DB0373488}" type="presOf" srcId="{081B8A53-A2CB-B04D-9CCE-9806F84FFE5F}" destId="{41D83407-D36E-B843-8CA1-F152E16EB14B}" srcOrd="1" destOrd="0" presId="urn:microsoft.com/office/officeart/2005/8/layout/orgChart1"/>
    <dgm:cxn modelId="{2ADEFB13-93C5-4474-B4C4-BF74923E5FA9}" type="presOf" srcId="{38FEED08-5C89-0C4A-BA7D-F2E908CFD7AA}" destId="{2B126C21-8963-FD4F-98C4-415FFDB06AC3}" srcOrd="1" destOrd="0" presId="urn:microsoft.com/office/officeart/2005/8/layout/orgChart1"/>
    <dgm:cxn modelId="{76E35F16-9260-D542-BB10-8F56CFB499CD}" srcId="{B38A8FE6-65EF-B441-ABDB-2746113CD3A8}" destId="{4B2B3C16-C4EA-E548-8B7E-E250B9567E05}" srcOrd="0" destOrd="0" parTransId="{7A2EDC8D-AAB8-E24A-9BAF-11140A14B67E}" sibTransId="{0171E09F-1064-5449-AFF8-BB84FDBA5502}"/>
    <dgm:cxn modelId="{4DC3AA16-2E81-4589-930B-0417A6CBAC4F}" type="presOf" srcId="{1FDB4D23-2CB9-EA4D-8D42-8BDD383FC888}" destId="{06375639-6404-7D4A-887F-E736F0CDD9B8}" srcOrd="0" destOrd="0" presId="urn:microsoft.com/office/officeart/2005/8/layout/orgChart1"/>
    <dgm:cxn modelId="{733EDB16-2620-4A90-80B4-5F41450A2C7E}" type="presOf" srcId="{BBBA158B-BE80-864D-AF0E-5D13D27BF511}" destId="{16B90D7E-3619-B843-B92F-DADAACA0AA02}" srcOrd="0" destOrd="0" presId="urn:microsoft.com/office/officeart/2005/8/layout/orgChart1"/>
    <dgm:cxn modelId="{8F0D2617-81B6-E947-A868-557EFB988A38}" srcId="{43E42FE6-0D6D-0347-BCA0-AE2AD94D954E}" destId="{87852EDD-86FE-F748-A547-B1134A23CF0A}" srcOrd="1" destOrd="0" parTransId="{01ABE8FC-7EA1-F64A-8993-D2C69D8D7A54}" sibTransId="{47030136-83D0-D847-B524-9A405E1B0470}"/>
    <dgm:cxn modelId="{9BAA6D18-A288-4C4E-A494-F41E77988DCB}" type="presOf" srcId="{43E42FE6-0D6D-0347-BCA0-AE2AD94D954E}" destId="{10EAFE1A-F20E-1948-AC06-B7418373F20F}" srcOrd="0" destOrd="0" presId="urn:microsoft.com/office/officeart/2005/8/layout/orgChart1"/>
    <dgm:cxn modelId="{4B1D241B-0343-4545-B7ED-97FD6A9DBC4D}" srcId="{F4E01027-C1D8-C54B-B412-8612FEE1809D}" destId="{6FB5FF4B-AA0D-DC41-80B8-D3E013794E67}" srcOrd="0" destOrd="0" parTransId="{516E0687-A45E-8445-A073-581EEF63F842}" sibTransId="{8C594BFD-4467-E842-8152-A27820457C67}"/>
    <dgm:cxn modelId="{B79E5A1B-2AD4-49A8-A727-69FFA90868BC}" type="presOf" srcId="{C2767C13-7566-E248-960F-E33C30E19E42}" destId="{B597403A-9BE5-724B-A810-8F736F143A2D}" srcOrd="1" destOrd="0" presId="urn:microsoft.com/office/officeart/2005/8/layout/orgChart1"/>
    <dgm:cxn modelId="{39E2551C-751A-439D-8D62-47A7D823E935}" type="presOf" srcId="{EAF231BF-BFB7-074D-A0F8-24B218D05974}" destId="{FB947D21-4E55-0B44-A801-F18721C3FD53}" srcOrd="0" destOrd="0" presId="urn:microsoft.com/office/officeart/2005/8/layout/orgChart1"/>
    <dgm:cxn modelId="{BB8C191D-0214-4F03-9180-BD8E8A6F04E7}" type="presOf" srcId="{D110CFEF-4088-4C4C-80F2-7EEBFBC07377}" destId="{D23E47CC-A5EE-F948-8880-CFFF24E7AC9E}" srcOrd="0" destOrd="0" presId="urn:microsoft.com/office/officeart/2005/8/layout/orgChart1"/>
    <dgm:cxn modelId="{5FA50220-1C2B-4E8F-96A2-393EF501CDD3}" type="presOf" srcId="{AAE70C8E-A88D-854F-A910-D5DECA15897F}" destId="{AFDBC84F-C353-B140-B8B9-0569F4B65D5D}" srcOrd="1" destOrd="0" presId="urn:microsoft.com/office/officeart/2005/8/layout/orgChart1"/>
    <dgm:cxn modelId="{8E51B322-2B34-48AA-BC8C-1D53DF747FD1}" type="presOf" srcId="{0E09952B-A0F3-0B42-9740-049C90671B11}" destId="{1764DBA0-169D-BB44-A24E-08561337AE86}" srcOrd="1" destOrd="0" presId="urn:microsoft.com/office/officeart/2005/8/layout/orgChart1"/>
    <dgm:cxn modelId="{EF373224-A631-45D8-81BD-A39E75A4B903}" type="presOf" srcId="{2C0B4502-2825-364E-B869-4452A3395387}" destId="{9D80B086-48A8-B74D-8C90-0D543BDCF2E7}" srcOrd="0" destOrd="0" presId="urn:microsoft.com/office/officeart/2005/8/layout/orgChart1"/>
    <dgm:cxn modelId="{57CD8E24-358C-44F5-8863-8815B90B9E25}" type="presOf" srcId="{516E0687-A45E-8445-A073-581EEF63F842}" destId="{55BC0D6F-C2FB-984F-AEBE-ADA71A948F06}" srcOrd="0" destOrd="0" presId="urn:microsoft.com/office/officeart/2005/8/layout/orgChart1"/>
    <dgm:cxn modelId="{FF926827-D5CB-43E2-9CA9-3313948D473C}" type="presOf" srcId="{1658A53B-F65A-FA48-B572-E79399EFB3F6}" destId="{FF40466A-6E8B-8547-BD2C-43CBEC97C305}" srcOrd="0" destOrd="0" presId="urn:microsoft.com/office/officeart/2005/8/layout/orgChart1"/>
    <dgm:cxn modelId="{6E498C28-1A68-474D-8B9D-34ADFF7DFEA4}" type="presOf" srcId="{EED491F8-22BF-A04D-B26C-8B68B9CFE73C}" destId="{07314F0C-78DB-F143-8A9E-F052997C0871}" srcOrd="0" destOrd="0" presId="urn:microsoft.com/office/officeart/2005/8/layout/orgChart1"/>
    <dgm:cxn modelId="{1766562D-83E6-4432-A20B-039B677F7814}" type="presOf" srcId="{4C53080A-1AB4-414D-ABE9-1A8E96AAF188}" destId="{71A7EB1E-6648-344E-84F4-C6E5E928E095}" srcOrd="0" destOrd="0" presId="urn:microsoft.com/office/officeart/2005/8/layout/orgChart1"/>
    <dgm:cxn modelId="{B1490F2F-D7DF-4A59-92A5-3F1267FAE973}" type="presOf" srcId="{DB61A051-FC36-4741-865D-075C2EF998FD}" destId="{CDB7C713-9C44-4B4E-B881-6BCF0B268AAE}" srcOrd="0" destOrd="0" presId="urn:microsoft.com/office/officeart/2005/8/layout/orgChart1"/>
    <dgm:cxn modelId="{5C94B338-9FD6-664A-B5B7-86D0727215E7}" srcId="{F8C9735A-48E2-C243-A87C-B8B783CCAC72}" destId="{081B8A53-A2CB-B04D-9CCE-9806F84FFE5F}" srcOrd="1" destOrd="0" parTransId="{A57E2740-E992-1A44-88B9-B92AA1BAFF17}" sibTransId="{D021B22B-D338-B545-B60F-BEB6DB2F7CC3}"/>
    <dgm:cxn modelId="{F9C1C838-324A-C24D-9DEE-71FC4583DC93}" srcId="{BC9F1497-E50F-D24E-B3F2-2476F2F6D5AC}" destId="{B38A8FE6-65EF-B441-ABDB-2746113CD3A8}" srcOrd="2" destOrd="0" parTransId="{93265DA2-CE83-2D4B-8220-CE459A37066F}" sibTransId="{461AFCFC-6D69-A345-8DC9-EF5A162F75F0}"/>
    <dgm:cxn modelId="{1614B039-3E9C-4464-A7A0-DA8C0783FD05}" type="presOf" srcId="{3C7E555E-66DB-FF4B-8239-07DCC533261D}" destId="{86504B97-06A5-F247-AE40-3CA05AFF8C05}" srcOrd="1" destOrd="0" presId="urn:microsoft.com/office/officeart/2005/8/layout/orgChart1"/>
    <dgm:cxn modelId="{BF69C53D-7D2C-4A1B-B741-4131743F6927}" type="presOf" srcId="{C487177F-C22F-2A44-9BBE-8C3EF0395F38}" destId="{C04F3281-1FAE-C449-B4E3-9666BF37ECCB}" srcOrd="0" destOrd="0" presId="urn:microsoft.com/office/officeart/2005/8/layout/orgChart1"/>
    <dgm:cxn modelId="{13FD4C3E-1318-4FC9-99C8-335F455D73BE}" type="presOf" srcId="{C83A3849-07EB-1D40-BFCB-B13ED571580D}" destId="{A906AC71-E7A4-0544-B191-332674261F92}" srcOrd="0" destOrd="0" presId="urn:microsoft.com/office/officeart/2005/8/layout/orgChart1"/>
    <dgm:cxn modelId="{CE53913E-39E8-42CD-A253-913F3EFFF962}" type="presOf" srcId="{D92ACB9D-73B2-EE44-BF8C-B151B30B9F13}" destId="{7199E077-AC1A-8545-9ED2-8354D9723C24}" srcOrd="0" destOrd="0" presId="urn:microsoft.com/office/officeart/2005/8/layout/orgChart1"/>
    <dgm:cxn modelId="{40C19A3E-DD84-4191-93F9-6FE114767699}" type="presOf" srcId="{38D97B53-9A1E-D347-A4DB-AC2D76BCF104}" destId="{25958169-6084-894E-91C4-F05D2181C5C3}" srcOrd="0" destOrd="0" presId="urn:microsoft.com/office/officeart/2005/8/layout/orgChart1"/>
    <dgm:cxn modelId="{B0B8595E-501D-4239-8E27-C1D6A1140CF3}" type="presOf" srcId="{FD3C966C-0D3B-C64C-B745-26FDDD6F236E}" destId="{62D64693-580A-1F47-9370-15B25792FD85}" srcOrd="0" destOrd="0" presId="urn:microsoft.com/office/officeart/2005/8/layout/orgChart1"/>
    <dgm:cxn modelId="{5987C041-9C30-48CF-A6A0-41353897247A}" type="presOf" srcId="{EC921F13-96DB-0242-BADC-079B62C75240}" destId="{94301322-C539-3940-8142-FC4E4A415A0C}" srcOrd="1" destOrd="0" presId="urn:microsoft.com/office/officeart/2005/8/layout/orgChart1"/>
    <dgm:cxn modelId="{AF411062-2D87-4B66-914A-7265115F1ED0}" type="presOf" srcId="{3C7E555E-66DB-FF4B-8239-07DCC533261D}" destId="{5B8E11CF-58B7-DE43-839F-CFBED66AF6A8}" srcOrd="0" destOrd="0" presId="urn:microsoft.com/office/officeart/2005/8/layout/orgChart1"/>
    <dgm:cxn modelId="{5662F742-11ED-47FE-978C-76738ACEE981}" type="presOf" srcId="{1658A53B-F65A-FA48-B572-E79399EFB3F6}" destId="{030FA365-844C-D243-8895-FB09F6A5BDB9}" srcOrd="1" destOrd="0" presId="urn:microsoft.com/office/officeart/2005/8/layout/orgChart1"/>
    <dgm:cxn modelId="{52343263-6021-4134-9B7E-CBDBD11647E6}" type="presOf" srcId="{FE8C701D-E0AD-F043-B5CB-DEB2F048D4AE}" destId="{C6CF79C0-9735-284A-BA9B-090A0CB44731}" srcOrd="1" destOrd="0" presId="urn:microsoft.com/office/officeart/2005/8/layout/orgChart1"/>
    <dgm:cxn modelId="{7D774763-148C-4239-A046-27A5332E7053}" type="presOf" srcId="{6DA9255D-2A70-3D4C-B95F-E4ABCB887810}" destId="{C24A017A-883E-624B-8FB2-C135F85E2861}" srcOrd="0" destOrd="0" presId="urn:microsoft.com/office/officeart/2005/8/layout/orgChart1"/>
    <dgm:cxn modelId="{F98FD863-1C77-2F4C-BDFC-96113459941A}" srcId="{BC9F1497-E50F-D24E-B3F2-2476F2F6D5AC}" destId="{F4E01027-C1D8-C54B-B412-8612FEE1809D}" srcOrd="1" destOrd="0" parTransId="{AEEA7841-819C-5444-B468-D8B2230AE5D6}" sibTransId="{5A894D5F-4E15-C54F-9DDC-80D27EBE5693}"/>
    <dgm:cxn modelId="{A0168365-4B2A-4F26-BFE6-32776844FAF1}" type="presOf" srcId="{FE17AFC9-BBDE-EB45-B527-7209D16FE1F5}" destId="{73BAD9AB-1E46-664D-BFC9-AFC51C5788F2}" srcOrd="1" destOrd="0" presId="urn:microsoft.com/office/officeart/2005/8/layout/orgChart1"/>
    <dgm:cxn modelId="{D9471A66-7B15-499F-A682-00F8F017AE09}" type="presOf" srcId="{0E09952B-A0F3-0B42-9740-049C90671B11}" destId="{345AA3B8-B47F-444A-A940-F70DFEF5A10F}" srcOrd="0" destOrd="0" presId="urn:microsoft.com/office/officeart/2005/8/layout/orgChart1"/>
    <dgm:cxn modelId="{6D751F67-65B5-0949-B921-FA812D911D4A}" srcId="{43E42FE6-0D6D-0347-BCA0-AE2AD94D954E}" destId="{582781D9-CF2B-4E4D-9AC9-4A6199EE0E97}" srcOrd="2" destOrd="0" parTransId="{B46E343F-58BA-5341-BD8D-879143A4D74E}" sibTransId="{49018A66-4783-0643-90DA-7856371A02B1}"/>
    <dgm:cxn modelId="{00BFB669-B91B-4B48-BD67-8B911346ACA6}" type="presOf" srcId="{053E43BB-7358-F445-BA3E-5241BE4D3F9A}" destId="{7079ABAB-32F6-B54C-B401-2FD5CC9B11DB}" srcOrd="1" destOrd="0" presId="urn:microsoft.com/office/officeart/2005/8/layout/orgChart1"/>
    <dgm:cxn modelId="{5F2FF569-17C6-4621-A129-F559762DCA71}" type="presOf" srcId="{3D54E4E1-CB52-D14F-9A39-B6EE134BA9DD}" destId="{D4FEFE9D-4F14-0345-8C82-04799A9978D1}" srcOrd="0" destOrd="0" presId="urn:microsoft.com/office/officeart/2005/8/layout/orgChart1"/>
    <dgm:cxn modelId="{912AF84B-81C2-429E-B4C1-A72DE86F2FDC}" type="presOf" srcId="{240F00CF-2713-2F41-B36D-BE80378DCCF3}" destId="{6B6C4366-F8A3-174D-BCE1-E94BBAFED8B8}" srcOrd="0" destOrd="0" presId="urn:microsoft.com/office/officeart/2005/8/layout/orgChart1"/>
    <dgm:cxn modelId="{C45B7B6E-8A09-46DF-A897-C5901456272A}" type="presOf" srcId="{AAE70C8E-A88D-854F-A910-D5DECA15897F}" destId="{E90D9B7B-1EF3-6F40-8E1F-E091CD104514}" srcOrd="0" destOrd="0" presId="urn:microsoft.com/office/officeart/2005/8/layout/orgChart1"/>
    <dgm:cxn modelId="{9B945971-54EF-41FE-9FC8-109FEFE8EF1C}" type="presOf" srcId="{A1C89D7D-E125-2B4E-A5B4-840380B4A0B9}" destId="{90EBE6C6-56E1-EC46-8B4D-9B0717D0236B}" srcOrd="0" destOrd="0" presId="urn:microsoft.com/office/officeart/2005/8/layout/orgChart1"/>
    <dgm:cxn modelId="{09F41E72-8413-4C32-8DFA-3922A04540F9}" type="presOf" srcId="{260347B6-DBA3-1B46-9532-AE311EDFA67E}" destId="{1A849377-CE5D-204B-83CD-6D7C076BDF2D}" srcOrd="0" destOrd="0" presId="urn:microsoft.com/office/officeart/2005/8/layout/orgChart1"/>
    <dgm:cxn modelId="{162F8052-A70B-4E48-B2C2-E8144295B678}" type="presOf" srcId="{01ABE8FC-7EA1-F64A-8993-D2C69D8D7A54}" destId="{C730CECF-4560-F844-9D9D-014D32E6242A}" srcOrd="0" destOrd="0" presId="urn:microsoft.com/office/officeart/2005/8/layout/orgChart1"/>
    <dgm:cxn modelId="{AF07AE73-FA67-4622-9AE0-E2E328E58C45}" type="presOf" srcId="{06BDB43A-F305-5842-8D52-DBC8E05012E0}" destId="{0901915A-E5CC-8D42-B524-65DF99BDA5EE}" srcOrd="1" destOrd="0" presId="urn:microsoft.com/office/officeart/2005/8/layout/orgChart1"/>
    <dgm:cxn modelId="{4CF2C056-7878-465A-A564-E3623E71957A}" type="presOf" srcId="{13DFA652-59D2-C24A-8FC9-24A34DA9C93D}" destId="{DAA2BC1C-C5C9-F345-9575-0244D242D8AB}" srcOrd="0" destOrd="0" presId="urn:microsoft.com/office/officeart/2005/8/layout/orgChart1"/>
    <dgm:cxn modelId="{EF9A1677-D428-42CD-8954-CC94DDC3D345}" type="presOf" srcId="{B46E343F-58BA-5341-BD8D-879143A4D74E}" destId="{0B2D7BBA-CFB3-5144-9BD8-ABB00E9271C3}" srcOrd="0" destOrd="0" presId="urn:microsoft.com/office/officeart/2005/8/layout/orgChart1"/>
    <dgm:cxn modelId="{E4316157-019F-E040-8076-733CED919393}" srcId="{C2767C13-7566-E248-960F-E33C30E19E42}" destId="{BC9F1497-E50F-D24E-B3F2-2476F2F6D5AC}" srcOrd="0" destOrd="0" parTransId="{9AB3549C-EB9C-6147-8219-150DE31AC995}" sibTransId="{8A05509B-4FBD-1B42-8A5F-5FCB979249B2}"/>
    <dgm:cxn modelId="{83E9A659-800E-4A77-945F-1F6E6794C081}" type="presOf" srcId="{D2D100A0-3990-864A-B037-7E7D42FBFE4E}" destId="{A52EAB87-5FB2-1C45-9014-546BD2BECA28}" srcOrd="0" destOrd="0" presId="urn:microsoft.com/office/officeart/2005/8/layout/orgChart1"/>
    <dgm:cxn modelId="{DB28187A-E57E-410F-BD99-698466A7A491}" type="presOf" srcId="{A236E4E0-E1E1-2A41-AD4E-40E673860DF1}" destId="{20284821-9471-B24F-B0B5-69BF6BEF988C}" srcOrd="1" destOrd="0" presId="urn:microsoft.com/office/officeart/2005/8/layout/orgChart1"/>
    <dgm:cxn modelId="{C2DDD45A-9B86-4A44-B5BC-5683518E96A1}" type="presOf" srcId="{26D7102A-1C87-4B4F-AEDD-44263AF9F5BE}" destId="{3B33DDE5-B7A0-0743-9024-A005339A7459}" srcOrd="0" destOrd="0" presId="urn:microsoft.com/office/officeart/2005/8/layout/orgChart1"/>
    <dgm:cxn modelId="{2705447B-2F2C-4D7D-A24A-42434F19BD51}" type="presOf" srcId="{6FB5FF4B-AA0D-DC41-80B8-D3E013794E67}" destId="{70882EDB-38C8-9B4E-8F36-6155292C4C8E}" srcOrd="0" destOrd="0" presId="urn:microsoft.com/office/officeart/2005/8/layout/orgChart1"/>
    <dgm:cxn modelId="{4CE9D77B-4207-438D-8AE1-4F2FC4468C3E}" type="presOf" srcId="{38FEED08-5C89-0C4A-BA7D-F2E908CFD7AA}" destId="{1CD742CF-98EF-7249-BF20-98FD85D41EC8}" srcOrd="0" destOrd="0" presId="urn:microsoft.com/office/officeart/2005/8/layout/orgChart1"/>
    <dgm:cxn modelId="{E13ACA7C-D0AC-4CF3-8C68-A82422661576}" type="presOf" srcId="{7A2EDC8D-AAB8-E24A-9BAF-11140A14B67E}" destId="{C00A7576-FC2B-F64F-A03B-677FAEA0DDB8}" srcOrd="0" destOrd="0" presId="urn:microsoft.com/office/officeart/2005/8/layout/orgChart1"/>
    <dgm:cxn modelId="{7D093380-A02D-4551-ACE8-DC61CA800080}" type="presOf" srcId="{595A0173-3871-944E-B44C-FA1ABFEA68BA}" destId="{52F80B04-EDDE-214A-ABF0-5A56AEB77239}" srcOrd="1" destOrd="0" presId="urn:microsoft.com/office/officeart/2005/8/layout/orgChart1"/>
    <dgm:cxn modelId="{183B5B81-3E78-0D4A-95B8-CEF1CE576669}" srcId="{0E09952B-A0F3-0B42-9740-049C90671B11}" destId="{1658A53B-F65A-FA48-B572-E79399EFB3F6}" srcOrd="0" destOrd="0" parTransId="{A1C89D7D-E125-2B4E-A5B4-840380B4A0B9}" sibTransId="{2FC7430E-121B-FA4C-83D2-C584FB89C11A}"/>
    <dgm:cxn modelId="{F4236582-BA29-4568-83BE-DB50C94056A6}" type="presOf" srcId="{B36FE236-E187-DB45-B486-B6D1010E46B3}" destId="{00BC3099-25DA-2645-A522-C054FFA0A228}" srcOrd="0" destOrd="0" presId="urn:microsoft.com/office/officeart/2005/8/layout/orgChart1"/>
    <dgm:cxn modelId="{AFB43884-57B7-4255-B880-42360CB9D3FF}" type="presOf" srcId="{6FB5FF4B-AA0D-DC41-80B8-D3E013794E67}" destId="{C55B639D-165B-494F-BD36-393F4B630F95}" srcOrd="1" destOrd="0" presId="urn:microsoft.com/office/officeart/2005/8/layout/orgChart1"/>
    <dgm:cxn modelId="{CD9F9F84-FC47-1646-B18F-696C99D6605E}" srcId="{38FEED08-5C89-0C4A-BA7D-F2E908CFD7AA}" destId="{0E09952B-A0F3-0B42-9740-049C90671B11}" srcOrd="3" destOrd="0" parTransId="{E65FE2C4-2E2B-744A-AF3F-20D57D8B95E3}" sibTransId="{D622F84B-2626-3542-AF61-883DFC55DC48}"/>
    <dgm:cxn modelId="{BE345685-E2F6-4ADD-97D0-5F60A94ECF8F}" type="presOf" srcId="{15071775-D651-E844-A71E-CB1D9D23005D}" destId="{D1AF4061-2A69-5B4E-B191-450BA8CB3C47}" srcOrd="0" destOrd="0" presId="urn:microsoft.com/office/officeart/2005/8/layout/orgChart1"/>
    <dgm:cxn modelId="{841AE285-75DF-4093-B33B-9FAA6014FDF1}" type="presOf" srcId="{4B2B3C16-C4EA-E548-8B7E-E250B9567E05}" destId="{9AF7768F-D018-8341-8887-A4971BC8F6E7}" srcOrd="0" destOrd="0" presId="urn:microsoft.com/office/officeart/2005/8/layout/orgChart1"/>
    <dgm:cxn modelId="{C65AC486-2E6F-4F60-BC22-CEF42CF4523A}" type="presOf" srcId="{C2767C13-7566-E248-960F-E33C30E19E42}" destId="{E4F0180B-5984-4548-9FFD-2E1379D671DB}" srcOrd="0" destOrd="0" presId="urn:microsoft.com/office/officeart/2005/8/layout/orgChart1"/>
    <dgm:cxn modelId="{F9C5E188-F7EC-4590-B700-C30F39020DA9}" type="presOf" srcId="{6BAC38A1-CE40-B34D-B594-7AF1740BDDE9}" destId="{8F7199AA-2F9C-E64C-9A6D-3C86F146C5F9}" srcOrd="1" destOrd="0" presId="urn:microsoft.com/office/officeart/2005/8/layout/orgChart1"/>
    <dgm:cxn modelId="{6373518A-3A96-4F5E-843A-0973F6099BD9}" type="presOf" srcId="{9AB3549C-EB9C-6147-8219-150DE31AC995}" destId="{C55C37D2-2AB4-F344-A123-BF0CCD70D71A}" srcOrd="0" destOrd="0" presId="urn:microsoft.com/office/officeart/2005/8/layout/orgChart1"/>
    <dgm:cxn modelId="{1E1FCA8A-A1FB-5B47-A665-7B7964E91856}" srcId="{FE8C701D-E0AD-F043-B5CB-DEB2F048D4AE}" destId="{6BAC38A1-CE40-B34D-B594-7AF1740BDDE9}" srcOrd="1" destOrd="0" parTransId="{DCEEC2C6-275B-FB42-97AC-E6E142F71A1D}" sibTransId="{34C77217-5460-9843-87AE-4A72E45102B9}"/>
    <dgm:cxn modelId="{BC2E018B-36F7-4714-9FB6-C57DBD297045}" type="presOf" srcId="{27037E9F-94C9-B44F-B574-28C85C1B5D5A}" destId="{FBC8C633-2C2B-3C40-B205-5257B2BC709C}" srcOrd="0" destOrd="0" presId="urn:microsoft.com/office/officeart/2005/8/layout/orgChart1"/>
    <dgm:cxn modelId="{81E7758B-4551-3A42-A75B-01DC5BC4016F}" srcId="{F4E01027-C1D8-C54B-B412-8612FEE1809D}" destId="{6DA9255D-2A70-3D4C-B95F-E4ABCB887810}" srcOrd="1" destOrd="0" parTransId="{06F6EFD8-283D-A348-AE8F-8A30DBFCAD27}" sibTransId="{B8D8F95E-0E45-F846-8E99-EFBD3C0E0754}"/>
    <dgm:cxn modelId="{130DDD8B-547C-41E9-BBC4-5438E6BE4E99}" type="presOf" srcId="{C5CE4FCE-4E89-654A-B6F9-35C271D4E5D8}" destId="{19339B7D-B1A7-F54C-A15F-17489F9D1B1C}" srcOrd="1" destOrd="0" presId="urn:microsoft.com/office/officeart/2005/8/layout/orgChart1"/>
    <dgm:cxn modelId="{1A70448C-BAAB-4A94-9057-53501AAEC2B6}" type="presOf" srcId="{EAF231BF-BFB7-074D-A0F8-24B218D05974}" destId="{783D4B6E-F8CB-6749-97E2-36BDB29E8CD4}" srcOrd="1" destOrd="0" presId="urn:microsoft.com/office/officeart/2005/8/layout/orgChart1"/>
    <dgm:cxn modelId="{8A6DD18D-2610-42F2-BF72-4423BEA031FA}" type="presOf" srcId="{EF5EB37A-BF50-D940-93C2-99B5C36B7FDD}" destId="{2CDEA441-16E3-AF4A-A034-FED049D14CBF}" srcOrd="0" destOrd="0" presId="urn:microsoft.com/office/officeart/2005/8/layout/orgChart1"/>
    <dgm:cxn modelId="{AB02B78E-6286-4F6F-B933-532245EAA348}" type="presOf" srcId="{B38A8FE6-65EF-B441-ABDB-2746113CD3A8}" destId="{A3056FC7-D30C-B542-A298-23A3C5E947DF}" srcOrd="1" destOrd="0" presId="urn:microsoft.com/office/officeart/2005/8/layout/orgChart1"/>
    <dgm:cxn modelId="{D7E5EF90-A567-4038-91A2-BADB288B71D3}" type="presOf" srcId="{68DBF779-F401-9944-A3B8-8A6CF980714F}" destId="{149B4684-C5ED-FE49-94BF-0A5662830205}" srcOrd="0" destOrd="0" presId="urn:microsoft.com/office/officeart/2005/8/layout/orgChart1"/>
    <dgm:cxn modelId="{192E2D91-CBE0-4F1F-B6F0-14AED84CDD9D}" type="presOf" srcId="{1A3E1B78-48B1-B345-9EB8-1AD585C865D1}" destId="{E3C7A20A-7451-7F4C-A3DF-19BD06D7319A}" srcOrd="1" destOrd="0" presId="urn:microsoft.com/office/officeart/2005/8/layout/orgChart1"/>
    <dgm:cxn modelId="{70F43291-8F57-4EFF-963E-B05DDF06042E}" type="presOf" srcId="{582781D9-CF2B-4E4D-9AC9-4A6199EE0E97}" destId="{6C62C935-84E7-F147-B909-F67D82AAD954}" srcOrd="1" destOrd="0" presId="urn:microsoft.com/office/officeart/2005/8/layout/orgChart1"/>
    <dgm:cxn modelId="{C6CE5F99-9C2A-CB42-BC3C-D1307210162E}" srcId="{1A3E1B78-48B1-B345-9EB8-1AD585C865D1}" destId="{DB61A051-FC36-4741-865D-075C2EF998FD}" srcOrd="0" destOrd="0" parTransId="{38D97B53-9A1E-D347-A4DB-AC2D76BCF104}" sibTransId="{68BD6BAB-00C0-0F4D-9158-851024BE5479}"/>
    <dgm:cxn modelId="{E0356C9A-669B-4686-8666-7F562FE51670}" type="presOf" srcId="{321D0127-73A7-2B48-A0DF-C94BD3FD4635}" destId="{065FC98F-F74E-C947-A1BE-C82655BC9465}" srcOrd="0" destOrd="0" presId="urn:microsoft.com/office/officeart/2005/8/layout/orgChart1"/>
    <dgm:cxn modelId="{4C06A19B-092D-1448-B8D5-98D63FCC1041}" srcId="{EAF231BF-BFB7-074D-A0F8-24B218D05974}" destId="{06BDB43A-F305-5842-8D52-DBC8E05012E0}" srcOrd="1" destOrd="0" parTransId="{D2D100A0-3990-864A-B037-7E7D42FBFE4E}" sibTransId="{53CEC9F8-A0BE-4B4E-9BCB-794E98036479}"/>
    <dgm:cxn modelId="{DD00E69B-8FB8-3F4B-824B-936EBD5D56B9}" srcId="{638BAE43-620A-7747-8FBD-9D73896ABCB5}" destId="{595A0173-3871-944E-B44C-FA1ABFEA68BA}" srcOrd="0" destOrd="0" parTransId="{D110CFEF-4088-4C4C-80F2-7EEBFBC07377}" sibTransId="{1B6FCEE4-0062-D640-9C95-C1778CFBA650}"/>
    <dgm:cxn modelId="{F4831D9E-7E30-40DE-9598-869A4BDB67E1}" type="presOf" srcId="{A236E4E0-E1E1-2A41-AD4E-40E673860DF1}" destId="{1C49D142-7C52-9845-99F9-699807AB21E9}" srcOrd="0" destOrd="0" presId="urn:microsoft.com/office/officeart/2005/8/layout/orgChart1"/>
    <dgm:cxn modelId="{9EB4E89E-9D03-A44A-8DA4-228D5396D135}" srcId="{C5CE4FCE-4E89-654A-B6F9-35C271D4E5D8}" destId="{FE17AFC9-BBDE-EB45-B527-7209D16FE1F5}" srcOrd="1" destOrd="0" parTransId="{240F00CF-2713-2F41-B36D-BE80378DCCF3}" sibTransId="{CC8267BA-28E8-ED49-850F-684BCEB8FA06}"/>
    <dgm:cxn modelId="{C6228AA2-2ED1-48D0-B4AB-0F1E29CCDBA6}" type="presOf" srcId="{DCEEC2C6-275B-FB42-97AC-E6E142F71A1D}" destId="{E25AB43F-9EB3-A347-8652-715790AFED46}" srcOrd="0" destOrd="0" presId="urn:microsoft.com/office/officeart/2005/8/layout/orgChart1"/>
    <dgm:cxn modelId="{C18DDBAD-968F-4944-BE7B-C720F73697BE}" type="presOf" srcId="{F4E01027-C1D8-C54B-B412-8612FEE1809D}" destId="{B8686739-16F8-DE4E-B12F-CBC978CC8C39}" srcOrd="0" destOrd="0" presId="urn:microsoft.com/office/officeart/2005/8/layout/orgChart1"/>
    <dgm:cxn modelId="{5B7EBDAE-8B33-43BD-AC25-8E29BF5F42FA}" type="presOf" srcId="{0C8FC354-21BA-C04C-ADB3-801C93B04328}" destId="{88B1D605-871A-3843-8A01-01439CD1D438}" srcOrd="0" destOrd="0" presId="urn:microsoft.com/office/officeart/2005/8/layout/orgChart1"/>
    <dgm:cxn modelId="{BF5547B1-D9D1-4971-8B7C-598AF4E30D3E}" type="presOf" srcId="{582781D9-CF2B-4E4D-9AC9-4A6199EE0E97}" destId="{F1887574-4C1B-D84A-8988-A2E43D4CFD43}" srcOrd="0" destOrd="0" presId="urn:microsoft.com/office/officeart/2005/8/layout/orgChart1"/>
    <dgm:cxn modelId="{2F44ECB1-B734-4EE1-8CBB-C945FEA1EFA5}" type="presOf" srcId="{A8B44EB4-C825-8745-96D3-C3257957C7A1}" destId="{056D061C-8156-7641-9A25-1C7BE8E78F25}" srcOrd="1" destOrd="0" presId="urn:microsoft.com/office/officeart/2005/8/layout/orgChart1"/>
    <dgm:cxn modelId="{6B3E6DB2-6021-41BE-B443-FFB1BCE33F51}" type="presOf" srcId="{081B8A53-A2CB-B04D-9CCE-9806F84FFE5F}" destId="{EB9D0E13-DD01-A841-900E-7365661DD739}" srcOrd="0" destOrd="0" presId="urn:microsoft.com/office/officeart/2005/8/layout/orgChart1"/>
    <dgm:cxn modelId="{9FD9EEB5-5F20-40CC-813C-FEDEDB01E883}" type="presOf" srcId="{06F6EFD8-283D-A348-AE8F-8A30DBFCAD27}" destId="{C700E72F-5299-744F-8092-D6C6BC9052B7}" srcOrd="0" destOrd="0" presId="urn:microsoft.com/office/officeart/2005/8/layout/orgChart1"/>
    <dgm:cxn modelId="{551F83B6-AB26-4D31-A23F-5D3AB4D66688}" type="presOf" srcId="{638BAE43-620A-7747-8FBD-9D73896ABCB5}" destId="{23E3F9D5-266B-394F-B80D-C197B37CA165}" srcOrd="0" destOrd="0" presId="urn:microsoft.com/office/officeart/2005/8/layout/orgChart1"/>
    <dgm:cxn modelId="{0C229EB6-FA09-4A1A-91D3-10D798935071}" type="presOf" srcId="{D1FC4151-F7FB-B74F-BCB0-3D46E766C3FC}" destId="{D61FEB5B-B9A6-0C4A-81C2-D7B9F2017B34}" srcOrd="0" destOrd="0" presId="urn:microsoft.com/office/officeart/2005/8/layout/orgChart1"/>
    <dgm:cxn modelId="{3652A2B6-3EA7-4917-BDEE-660C9699828C}" type="presOf" srcId="{4C53080A-1AB4-414D-ABE9-1A8E96AAF188}" destId="{A4DEB7A7-AADA-DA4D-8E23-D9C751FCDDAE}" srcOrd="1" destOrd="0" presId="urn:microsoft.com/office/officeart/2005/8/layout/orgChart1"/>
    <dgm:cxn modelId="{8BC6FCB7-39DE-45F4-900E-8DCEEFCE2BB4}" type="presOf" srcId="{638BAE43-620A-7747-8FBD-9D73896ABCB5}" destId="{3832D45D-DB37-1148-B036-23E43D70FAB9}" srcOrd="1" destOrd="0" presId="urn:microsoft.com/office/officeart/2005/8/layout/orgChart1"/>
    <dgm:cxn modelId="{B9AC67B8-43C3-4B65-A655-3A835072BFA5}" type="presOf" srcId="{A8B44EB4-C825-8745-96D3-C3257957C7A1}" destId="{CD042687-DA57-F54F-8E80-AFECA52CA1F8}" srcOrd="0" destOrd="0" presId="urn:microsoft.com/office/officeart/2005/8/layout/orgChart1"/>
    <dgm:cxn modelId="{A73D6BB8-2DE6-704E-8549-B85D472BC13B}" srcId="{38FEED08-5C89-0C4A-BA7D-F2E908CFD7AA}" destId="{A236E4E0-E1E1-2A41-AD4E-40E673860DF1}" srcOrd="2" destOrd="0" parTransId="{26D7102A-1C87-4B4F-AEDD-44263AF9F5BE}" sibTransId="{31614F62-42CA-CC41-A811-8D57262BAACE}"/>
    <dgm:cxn modelId="{5B1076BA-3F71-5646-8DFF-7FB5D469ACE5}" srcId="{081B8A53-A2CB-B04D-9CCE-9806F84FFE5F}" destId="{BBBA158B-BE80-864D-AF0E-5D13D27BF511}" srcOrd="1" destOrd="0" parTransId="{15071775-D651-E844-A71E-CB1D9D23005D}" sibTransId="{783441E9-112B-1B4B-8DF7-E00F2EF358FB}"/>
    <dgm:cxn modelId="{90FBD0BC-656B-4F47-B697-27A08619269E}" type="presOf" srcId="{D92ACB9D-73B2-EE44-BF8C-B151B30B9F13}" destId="{036DB5B6-5D3B-3948-A30D-FEBA0FC4DA24}" srcOrd="1" destOrd="0" presId="urn:microsoft.com/office/officeart/2005/8/layout/orgChart1"/>
    <dgm:cxn modelId="{6A7107BF-BCCC-4915-874D-EE1719CEE63F}" type="presOf" srcId="{BBBA158B-BE80-864D-AF0E-5D13D27BF511}" destId="{C8FDFCFC-330C-E94E-8782-816FB045187C}" srcOrd="1" destOrd="0" presId="urn:microsoft.com/office/officeart/2005/8/layout/orgChart1"/>
    <dgm:cxn modelId="{9B2013C1-0667-44DA-B76F-334F8CFD5958}" type="presOf" srcId="{B38A8FE6-65EF-B441-ABDB-2746113CD3A8}" destId="{1C4A34C1-6FBD-2647-BB79-111CF753AEFD}" srcOrd="0" destOrd="0" presId="urn:microsoft.com/office/officeart/2005/8/layout/orgChart1"/>
    <dgm:cxn modelId="{C9FA65C6-881F-441E-B523-CE4CDF99B141}" type="presOf" srcId="{DB61A051-FC36-4741-865D-075C2EF998FD}" destId="{4B0EDB5C-7816-8C45-97B0-8DA39D7C84A1}" srcOrd="1" destOrd="0" presId="urn:microsoft.com/office/officeart/2005/8/layout/orgChart1"/>
    <dgm:cxn modelId="{EDDFD2C8-4D36-974C-ABED-5086C80E7F9C}" srcId="{A236E4E0-E1E1-2A41-AD4E-40E673860DF1}" destId="{4C53080A-1AB4-414D-ABE9-1A8E96AAF188}" srcOrd="0" destOrd="0" parTransId="{C83A3849-07EB-1D40-BFCB-B13ED571580D}" sibTransId="{E8DB6201-0F11-7940-AC8E-5390F7D45021}"/>
    <dgm:cxn modelId="{F1580EC9-8BC0-4F3A-BA1B-B54B25DDA6A5}" type="presOf" srcId="{595A0173-3871-944E-B44C-FA1ABFEA68BA}" destId="{CF18EE0F-8B4F-3040-8C53-104971FF52D5}" srcOrd="0" destOrd="0" presId="urn:microsoft.com/office/officeart/2005/8/layout/orgChart1"/>
    <dgm:cxn modelId="{B6A48DC9-1E00-4E52-8985-48B54283694D}" type="presOf" srcId="{6DA9255D-2A70-3D4C-B95F-E4ABCB887810}" destId="{A1797F7D-0E4A-CD4A-A80C-D7AC3FA9AF39}" srcOrd="1" destOrd="0" presId="urn:microsoft.com/office/officeart/2005/8/layout/orgChart1"/>
    <dgm:cxn modelId="{ABF71ECA-ED78-4353-8E3C-BD79C3E5FF38}" type="presOf" srcId="{E65FE2C4-2E2B-744A-AF3F-20D57D8B95E3}" destId="{F2661431-5960-A04C-B4D4-0F7DAB825050}" srcOrd="0" destOrd="0" presId="urn:microsoft.com/office/officeart/2005/8/layout/orgChart1"/>
    <dgm:cxn modelId="{FA4C10D0-C370-4804-8C11-9E2B4F8CB50E}" type="presOf" srcId="{FE8C701D-E0AD-F043-B5CB-DEB2F048D4AE}" destId="{65E90DA7-6FC3-2D4A-BA80-09C9B2DC9C96}" srcOrd="0" destOrd="0" presId="urn:microsoft.com/office/officeart/2005/8/layout/orgChart1"/>
    <dgm:cxn modelId="{F0BAACD1-376D-4F85-B58E-8676E09E6159}" type="presOf" srcId="{EAE7E5D5-47A6-8846-8E94-8E8672A22958}" destId="{CC605F13-B5D5-9544-9A25-BE690F0D5A45}" srcOrd="0" destOrd="0" presId="urn:microsoft.com/office/officeart/2005/8/layout/orgChart1"/>
    <dgm:cxn modelId="{AD44C3D2-69DF-194E-B754-69915808BF45}" srcId="{C5CE4FCE-4E89-654A-B6F9-35C271D4E5D8}" destId="{0C8FC354-21BA-C04C-ADB3-801C93B04328}" srcOrd="0" destOrd="0" parTransId="{C8F01AA0-31D9-3D41-A115-9A238EFBB682}" sibTransId="{A5BCC8F8-E64E-124E-9910-F8D5E932681C}"/>
    <dgm:cxn modelId="{C654A9D3-9F84-48F2-A151-77D15AD0EED8}" type="presOf" srcId="{FE17AFC9-BBDE-EB45-B527-7209D16FE1F5}" destId="{3CD2EE95-A8B5-D14C-9728-01E049359466}" srcOrd="0" destOrd="0" presId="urn:microsoft.com/office/officeart/2005/8/layout/orgChart1"/>
    <dgm:cxn modelId="{8F9A07D8-96E8-4F02-AECD-53885E6D1F25}" type="presOf" srcId="{C5CE4FCE-4E89-654A-B6F9-35C271D4E5D8}" destId="{0EF2EFF3-D697-FC4D-BF81-AD973424933F}" srcOrd="0" destOrd="0" presId="urn:microsoft.com/office/officeart/2005/8/layout/orgChart1"/>
    <dgm:cxn modelId="{88A8F5D9-9269-4617-81AD-0CB729465090}" type="presOf" srcId="{804EEC47-2979-F64A-9958-7C1AD5C92C20}" destId="{A8078578-63D8-8E42-A1B5-5B634301C619}" srcOrd="0" destOrd="0" presId="urn:microsoft.com/office/officeart/2005/8/layout/orgChart1"/>
    <dgm:cxn modelId="{E4B9A0DA-D1D0-465E-B669-F677BE15140E}" type="presOf" srcId="{F4E01027-C1D8-C54B-B412-8612FEE1809D}" destId="{61D04E5D-3748-A944-B494-9A3F03843AB0}" srcOrd="1" destOrd="0" presId="urn:microsoft.com/office/officeart/2005/8/layout/orgChart1"/>
    <dgm:cxn modelId="{DB21DADA-9E4F-3248-BFA2-2EBE1CD86196}" srcId="{A236E4E0-E1E1-2A41-AD4E-40E673860DF1}" destId="{EAF231BF-BFB7-074D-A0F8-24B218D05974}" srcOrd="2" destOrd="0" parTransId="{EAE7E5D5-47A6-8846-8E94-8E8672A22958}" sibTransId="{AF3805E5-0F92-C446-ACF1-46F9DF171CB2}"/>
    <dgm:cxn modelId="{6F1F41DB-F81D-2D4C-AAE0-A3C4BE80178A}" srcId="{A236E4E0-E1E1-2A41-AD4E-40E673860DF1}" destId="{638BAE43-620A-7747-8FBD-9D73896ABCB5}" srcOrd="1" destOrd="0" parTransId="{EED491F8-22BF-A04D-B26C-8B68B9CFE73C}" sibTransId="{4BA62F5A-C11F-4146-8F20-AB3904166C02}"/>
    <dgm:cxn modelId="{96C0EADC-E468-47C1-95A4-8A499404840E}" type="presOf" srcId="{0C8FC354-21BA-C04C-ADB3-801C93B04328}" destId="{67E948F9-A738-404F-810F-9120034ED889}" srcOrd="1" destOrd="0" presId="urn:microsoft.com/office/officeart/2005/8/layout/orgChart1"/>
    <dgm:cxn modelId="{B04DFADE-2E33-40C1-A8F0-4AA4E26009B7}" type="presOf" srcId="{87852EDD-86FE-F748-A547-B1134A23CF0A}" destId="{BA8C8DF5-359B-5542-B7B6-50874683E671}" srcOrd="0" destOrd="0" presId="urn:microsoft.com/office/officeart/2005/8/layout/orgChart1"/>
    <dgm:cxn modelId="{C11E38E0-6B52-4E3A-A123-EB06BB61E963}" type="presOf" srcId="{EC921F13-96DB-0242-BADC-079B62C75240}" destId="{56A903A1-F1AA-CF40-B49F-A9E87DA8F8EB}" srcOrd="0" destOrd="0" presId="urn:microsoft.com/office/officeart/2005/8/layout/orgChart1"/>
    <dgm:cxn modelId="{6303D4E1-F543-4BAE-80B6-8E8746AB8A9E}" type="presOf" srcId="{87852EDD-86FE-F748-A547-B1134A23CF0A}" destId="{C091BD59-0007-A946-A1A7-BB2574933C2B}" srcOrd="1" destOrd="0" presId="urn:microsoft.com/office/officeart/2005/8/layout/orgChart1"/>
    <dgm:cxn modelId="{1421F6E2-A4A1-49F3-B66E-F7402982D78C}" type="presOf" srcId="{93265DA2-CE83-2D4B-8220-CE459A37066F}" destId="{CFB42155-8205-6D44-83F1-6144B080F75E}" srcOrd="0" destOrd="0" presId="urn:microsoft.com/office/officeart/2005/8/layout/orgChart1"/>
    <dgm:cxn modelId="{E481D7E5-7EC8-5E47-806B-D2A3F096F284}" srcId="{C487177F-C22F-2A44-9BBE-8C3EF0395F38}" destId="{13DFA652-59D2-C24A-8FC9-24A34DA9C93D}" srcOrd="0" destOrd="0" parTransId="{E955E966-C08F-0A49-8781-255098EA97FF}" sibTransId="{8030112B-370A-9647-B7EA-3397969A450B}"/>
    <dgm:cxn modelId="{CEB557E6-5EAB-3C41-8A77-A6050C2601A1}" srcId="{EAF231BF-BFB7-074D-A0F8-24B218D05974}" destId="{AAE70C8E-A88D-854F-A910-D5DECA15897F}" srcOrd="0" destOrd="0" parTransId="{68DBF779-F401-9944-A3B8-8A6CF980714F}" sibTransId="{AEFA35A6-3E18-FD44-A385-6BBDB96946BF}"/>
    <dgm:cxn modelId="{CE9251E8-155B-45FF-B801-94CAABC32C3D}" type="presOf" srcId="{F8C9735A-48E2-C243-A87C-B8B783CCAC72}" destId="{991FE648-18B3-CA47-879B-00FA28D42587}" srcOrd="0" destOrd="0" presId="urn:microsoft.com/office/officeart/2005/8/layout/orgChart1"/>
    <dgm:cxn modelId="{236135E9-6D33-A246-832F-7F2A7D5D1DEB}" srcId="{EC921F13-96DB-0242-BADC-079B62C75240}" destId="{A8B44EB4-C825-8745-96D3-C3257957C7A1}" srcOrd="0" destOrd="0" parTransId="{C61F939F-568E-C544-B49E-FD352B4C9E11}" sibTransId="{866677F1-4342-674F-892F-501AB279C57A}"/>
    <dgm:cxn modelId="{45B123ED-4EAD-1D48-B6C3-F5F5114A3EAF}" srcId="{38FEED08-5C89-0C4A-BA7D-F2E908CFD7AA}" destId="{FE8C701D-E0AD-F043-B5CB-DEB2F048D4AE}" srcOrd="1" destOrd="0" parTransId="{2C0B4502-2825-364E-B869-4452A3395387}" sibTransId="{943D0A89-7129-EE4D-BA67-CB6548F58F92}"/>
    <dgm:cxn modelId="{D75584F2-69E8-4845-851D-A86ABE947624}" type="presOf" srcId="{1A3E1B78-48B1-B345-9EB8-1AD585C865D1}" destId="{2C0425CD-48CF-A145-A015-A2D09E70F626}" srcOrd="0" destOrd="0" presId="urn:microsoft.com/office/officeart/2005/8/layout/orgChart1"/>
    <dgm:cxn modelId="{D7A789F2-E769-4FA7-88B6-AAD2F10453A7}" type="presOf" srcId="{C61F939F-568E-C544-B49E-FD352B4C9E11}" destId="{F1D443B3-90BB-084F-8656-B6157131B946}" srcOrd="0" destOrd="0" presId="urn:microsoft.com/office/officeart/2005/8/layout/orgChart1"/>
    <dgm:cxn modelId="{D9D67FF3-3705-4567-BADD-EA76F7B55681}" type="presOf" srcId="{06BDB43A-F305-5842-8D52-DBC8E05012E0}" destId="{F08A0C11-0F7B-694E-8B21-40EDB6952421}" srcOrd="0" destOrd="0" presId="urn:microsoft.com/office/officeart/2005/8/layout/orgChart1"/>
    <dgm:cxn modelId="{F33CBEF3-04E0-4439-AE33-A3ABDEFDF14F}" type="presOf" srcId="{43E42FE6-0D6D-0347-BCA0-AE2AD94D954E}" destId="{0B428803-72EA-AA44-A433-F4D85903F708}" srcOrd="1" destOrd="0" presId="urn:microsoft.com/office/officeart/2005/8/layout/orgChart1"/>
    <dgm:cxn modelId="{871D0EF4-7C86-4071-BF3A-D8BB7EB0EAA6}" type="presOf" srcId="{053E43BB-7358-F445-BA3E-5241BE4D3F9A}" destId="{EF1DE688-259E-CF4E-B6C5-FFD486FD365B}" srcOrd="0" destOrd="0" presId="urn:microsoft.com/office/officeart/2005/8/layout/orgChart1"/>
    <dgm:cxn modelId="{F4E261F5-E9CB-45F3-BEFD-91CCB067F1BC}" type="presOf" srcId="{C8F01AA0-31D9-3D41-A115-9A238EFBB682}" destId="{EF3A1F57-D57F-6C4C-9DBC-2FCE8E8B6180}" srcOrd="0" destOrd="0" presId="urn:microsoft.com/office/officeart/2005/8/layout/orgChart1"/>
    <dgm:cxn modelId="{9F837DF8-7C1F-47B5-9B59-790BE298602E}" type="presOf" srcId="{13DFA652-59D2-C24A-8FC9-24A34DA9C93D}" destId="{ACF4B993-E632-9E4C-AFF8-9EDE89D48403}" srcOrd="1" destOrd="0" presId="urn:microsoft.com/office/officeart/2005/8/layout/orgChart1"/>
    <dgm:cxn modelId="{31E8E9FB-8611-A44E-A948-1F69AA63CA35}" srcId="{1A3E1B78-48B1-B345-9EB8-1AD585C865D1}" destId="{053E43BB-7358-F445-BA3E-5241BE4D3F9A}" srcOrd="1" destOrd="0" parTransId="{D1FC4151-F7FB-B74F-BCB0-3D46E766C3FC}" sibTransId="{2473C836-DBA0-5E49-91ED-A7F1895BC4DF}"/>
    <dgm:cxn modelId="{A9A1C5FC-71B3-4EC2-835A-39FDBAAAB451}" type="presOf" srcId="{6BAC38A1-CE40-B34D-B594-7AF1740BDDE9}" destId="{CA25BF58-1BB0-EC4D-9C84-E26B91408B48}" srcOrd="0" destOrd="0" presId="urn:microsoft.com/office/officeart/2005/8/layout/orgChart1"/>
    <dgm:cxn modelId="{82F3C3FD-8E5F-49F9-B2E9-D6C90D0B2833}" type="presOf" srcId="{A57E2740-E992-1A44-88B9-B92AA1BAFF17}" destId="{931075F3-1828-A145-9609-D7D00B0B09DE}" srcOrd="0" destOrd="0" presId="urn:microsoft.com/office/officeart/2005/8/layout/orgChart1"/>
    <dgm:cxn modelId="{C06000FF-C889-42DE-8225-79DB47578D3C}" type="presOf" srcId="{BC9F1497-E50F-D24E-B3F2-2476F2F6D5AC}" destId="{64B08DC5-0D95-364A-BF72-4A5878CB2B4B}" srcOrd="0" destOrd="0" presId="urn:microsoft.com/office/officeart/2005/8/layout/orgChart1"/>
    <dgm:cxn modelId="{840F45FF-D52A-4084-89D6-51B87D36261C}" type="presOf" srcId="{AEEA7841-819C-5444-B468-D8B2230AE5D6}" destId="{5E0D8265-DE23-0045-9F5E-1526DA177876}" srcOrd="0" destOrd="0" presId="urn:microsoft.com/office/officeart/2005/8/layout/orgChart1"/>
    <dgm:cxn modelId="{38D58FFF-83BA-D64B-A08F-22B88DCB10F5}" srcId="{081B8A53-A2CB-B04D-9CCE-9806F84FFE5F}" destId="{3C7E555E-66DB-FF4B-8239-07DCC533261D}" srcOrd="0" destOrd="0" parTransId="{FD3C966C-0D3B-C64C-B745-26FDDD6F236E}" sibTransId="{27A799B2-280D-9F43-8F14-B02DD7F3FB60}"/>
    <dgm:cxn modelId="{6C9CD6FF-5481-6F48-96DC-938BA04BBBAD}" srcId="{43E42FE6-0D6D-0347-BCA0-AE2AD94D954E}" destId="{D92ACB9D-73B2-EE44-BF8C-B151B30B9F13}" srcOrd="0" destOrd="0" parTransId="{B36FE236-E187-DB45-B486-B6D1010E46B3}" sibTransId="{4FE92A45-DF5E-B841-B265-8FF7D3E49535}"/>
    <dgm:cxn modelId="{75919FC9-F9C5-46B1-A892-9F8DA8D94FCD}" type="presParOf" srcId="{C04F3281-1FAE-C449-B4E3-9666BF37ECCB}" destId="{05B7781E-4227-A543-A9D1-5B494252D6FE}" srcOrd="0" destOrd="0" presId="urn:microsoft.com/office/officeart/2005/8/layout/orgChart1"/>
    <dgm:cxn modelId="{D1D4ADC3-E21A-4A47-9EA0-5B14426CED8F}" type="presParOf" srcId="{05B7781E-4227-A543-A9D1-5B494252D6FE}" destId="{F0AE49E6-9985-E04D-A180-2EF47E6285B8}" srcOrd="0" destOrd="0" presId="urn:microsoft.com/office/officeart/2005/8/layout/orgChart1"/>
    <dgm:cxn modelId="{ADDD5AA2-221B-4861-A52B-9F5C08D2C2E0}" type="presParOf" srcId="{F0AE49E6-9985-E04D-A180-2EF47E6285B8}" destId="{DAA2BC1C-C5C9-F345-9575-0244D242D8AB}" srcOrd="0" destOrd="0" presId="urn:microsoft.com/office/officeart/2005/8/layout/orgChart1"/>
    <dgm:cxn modelId="{8795CAD5-24B3-4ECA-A44A-4DB289856FDC}" type="presParOf" srcId="{F0AE49E6-9985-E04D-A180-2EF47E6285B8}" destId="{ACF4B993-E632-9E4C-AFF8-9EDE89D48403}" srcOrd="1" destOrd="0" presId="urn:microsoft.com/office/officeart/2005/8/layout/orgChart1"/>
    <dgm:cxn modelId="{46F48DE6-CCFD-4511-AD77-40B62473740B}" type="presParOf" srcId="{05B7781E-4227-A543-A9D1-5B494252D6FE}" destId="{E02B36A5-D822-E146-8D32-3D48C9B088B6}" srcOrd="1" destOrd="0" presId="urn:microsoft.com/office/officeart/2005/8/layout/orgChart1"/>
    <dgm:cxn modelId="{316DC01F-FCFF-41FC-A618-1A609BD392BA}" type="presParOf" srcId="{E02B36A5-D822-E146-8D32-3D48C9B088B6}" destId="{FBC8C633-2C2B-3C40-B205-5257B2BC709C}" srcOrd="0" destOrd="0" presId="urn:microsoft.com/office/officeart/2005/8/layout/orgChart1"/>
    <dgm:cxn modelId="{1B8721E0-9D05-4FF3-924B-45D2F6962F55}" type="presParOf" srcId="{E02B36A5-D822-E146-8D32-3D48C9B088B6}" destId="{068C0D04-12C3-5144-AC14-645BD5939320}" srcOrd="1" destOrd="0" presId="urn:microsoft.com/office/officeart/2005/8/layout/orgChart1"/>
    <dgm:cxn modelId="{9A951BE6-5FE4-45B6-BFDA-18A3080BE7C7}" type="presParOf" srcId="{068C0D04-12C3-5144-AC14-645BD5939320}" destId="{33423D8F-A84D-1443-8A30-863D84C07AAC}" srcOrd="0" destOrd="0" presId="urn:microsoft.com/office/officeart/2005/8/layout/orgChart1"/>
    <dgm:cxn modelId="{F5E28451-560A-4D64-9C01-DD47D9FBD43D}" type="presParOf" srcId="{33423D8F-A84D-1443-8A30-863D84C07AAC}" destId="{1CD742CF-98EF-7249-BF20-98FD85D41EC8}" srcOrd="0" destOrd="0" presId="urn:microsoft.com/office/officeart/2005/8/layout/orgChart1"/>
    <dgm:cxn modelId="{82E39B67-A25A-4BB2-9912-2E5934DE4423}" type="presParOf" srcId="{33423D8F-A84D-1443-8A30-863D84C07AAC}" destId="{2B126C21-8963-FD4F-98C4-415FFDB06AC3}" srcOrd="1" destOrd="0" presId="urn:microsoft.com/office/officeart/2005/8/layout/orgChart1"/>
    <dgm:cxn modelId="{862621FE-83B2-4485-A999-D011EA56FF33}" type="presParOf" srcId="{068C0D04-12C3-5144-AC14-645BD5939320}" destId="{C25735F3-EDB8-444A-BE54-B2BF270214D4}" srcOrd="1" destOrd="0" presId="urn:microsoft.com/office/officeart/2005/8/layout/orgChart1"/>
    <dgm:cxn modelId="{4D8EC318-D713-4AF1-8367-91C8C988D957}" type="presParOf" srcId="{C25735F3-EDB8-444A-BE54-B2BF270214D4}" destId="{06375639-6404-7D4A-887F-E736F0CDD9B8}" srcOrd="0" destOrd="0" presId="urn:microsoft.com/office/officeart/2005/8/layout/orgChart1"/>
    <dgm:cxn modelId="{7B0E4FEA-95CA-49A2-90F6-DD4B10544EEF}" type="presParOf" srcId="{C25735F3-EDB8-444A-BE54-B2BF270214D4}" destId="{0F953BFD-3364-3F45-900D-0DD7379CD0BD}" srcOrd="1" destOrd="0" presId="urn:microsoft.com/office/officeart/2005/8/layout/orgChart1"/>
    <dgm:cxn modelId="{0F373D11-9B78-48F3-8DE0-9FAE842FB439}" type="presParOf" srcId="{0F953BFD-3364-3F45-900D-0DD7379CD0BD}" destId="{EC1E6BA4-9CF4-8A4D-BB01-74A04BD38AE7}" srcOrd="0" destOrd="0" presId="urn:microsoft.com/office/officeart/2005/8/layout/orgChart1"/>
    <dgm:cxn modelId="{B448A354-8AC1-4726-8FD5-84F2B49DC49D}" type="presParOf" srcId="{EC1E6BA4-9CF4-8A4D-BB01-74A04BD38AE7}" destId="{E4F0180B-5984-4548-9FFD-2E1379D671DB}" srcOrd="0" destOrd="0" presId="urn:microsoft.com/office/officeart/2005/8/layout/orgChart1"/>
    <dgm:cxn modelId="{5F6EE398-A201-4297-A5E5-F48A63981D16}" type="presParOf" srcId="{EC1E6BA4-9CF4-8A4D-BB01-74A04BD38AE7}" destId="{B597403A-9BE5-724B-A810-8F736F143A2D}" srcOrd="1" destOrd="0" presId="urn:microsoft.com/office/officeart/2005/8/layout/orgChart1"/>
    <dgm:cxn modelId="{422CB6AF-FE88-41D8-99FA-1307DEC42B2B}" type="presParOf" srcId="{0F953BFD-3364-3F45-900D-0DD7379CD0BD}" destId="{1FA3AC5A-D8FA-474A-AAB9-4AE98748E62E}" srcOrd="1" destOrd="0" presId="urn:microsoft.com/office/officeart/2005/8/layout/orgChart1"/>
    <dgm:cxn modelId="{45393F3D-C744-405F-AAE1-2D9F781773AE}" type="presParOf" srcId="{1FA3AC5A-D8FA-474A-AAB9-4AE98748E62E}" destId="{C55C37D2-2AB4-F344-A123-BF0CCD70D71A}" srcOrd="0" destOrd="0" presId="urn:microsoft.com/office/officeart/2005/8/layout/orgChart1"/>
    <dgm:cxn modelId="{AA9F9D55-0DF5-473D-84BD-99C7690C0D61}" type="presParOf" srcId="{1FA3AC5A-D8FA-474A-AAB9-4AE98748E62E}" destId="{F3DEB9B6-F9A1-B048-98E5-0E4C39F6AB7F}" srcOrd="1" destOrd="0" presId="urn:microsoft.com/office/officeart/2005/8/layout/orgChart1"/>
    <dgm:cxn modelId="{ECB3BE9F-A723-4131-B53C-68B3FD7B3A6C}" type="presParOf" srcId="{F3DEB9B6-F9A1-B048-98E5-0E4C39F6AB7F}" destId="{73066D49-B3B7-ED48-841A-0A247A936107}" srcOrd="0" destOrd="0" presId="urn:microsoft.com/office/officeart/2005/8/layout/orgChart1"/>
    <dgm:cxn modelId="{A046FF86-5EA2-48F3-B193-5D467327B4F1}" type="presParOf" srcId="{73066D49-B3B7-ED48-841A-0A247A936107}" destId="{64B08DC5-0D95-364A-BF72-4A5878CB2B4B}" srcOrd="0" destOrd="0" presId="urn:microsoft.com/office/officeart/2005/8/layout/orgChart1"/>
    <dgm:cxn modelId="{6D4B2D3B-561F-49FD-8C32-CB919BD3C274}" type="presParOf" srcId="{73066D49-B3B7-ED48-841A-0A247A936107}" destId="{96D913AE-2A41-8D40-8461-9F1498D56345}" srcOrd="1" destOrd="0" presId="urn:microsoft.com/office/officeart/2005/8/layout/orgChart1"/>
    <dgm:cxn modelId="{4BC8977C-D76A-4207-B94E-33E7B3E48D0D}" type="presParOf" srcId="{F3DEB9B6-F9A1-B048-98E5-0E4C39F6AB7F}" destId="{A5B7388A-7BEB-FD4D-B908-5861C6709AF1}" srcOrd="1" destOrd="0" presId="urn:microsoft.com/office/officeart/2005/8/layout/orgChart1"/>
    <dgm:cxn modelId="{B23EDB22-7F02-4FA4-8C02-6D7FC64DF50B}" type="presParOf" srcId="{A5B7388A-7BEB-FD4D-B908-5861C6709AF1}" destId="{D4FEFE9D-4F14-0345-8C82-04799A9978D1}" srcOrd="0" destOrd="0" presId="urn:microsoft.com/office/officeart/2005/8/layout/orgChart1"/>
    <dgm:cxn modelId="{B0A3DC38-56AF-4B02-B43C-B47FED50F399}" type="presParOf" srcId="{A5B7388A-7BEB-FD4D-B908-5861C6709AF1}" destId="{B5EFDFBC-113B-7C46-9F81-88B080D3A39B}" srcOrd="1" destOrd="0" presId="urn:microsoft.com/office/officeart/2005/8/layout/orgChart1"/>
    <dgm:cxn modelId="{3EAF67CC-CE20-497D-8F00-F70F831C1892}" type="presParOf" srcId="{B5EFDFBC-113B-7C46-9F81-88B080D3A39B}" destId="{FE132B07-7057-4E44-A73D-5ECD80DCF2EB}" srcOrd="0" destOrd="0" presId="urn:microsoft.com/office/officeart/2005/8/layout/orgChart1"/>
    <dgm:cxn modelId="{E2AE9350-4A9C-4745-88ED-F8D49C512AA1}" type="presParOf" srcId="{FE132B07-7057-4E44-A73D-5ECD80DCF2EB}" destId="{0EF2EFF3-D697-FC4D-BF81-AD973424933F}" srcOrd="0" destOrd="0" presId="urn:microsoft.com/office/officeart/2005/8/layout/orgChart1"/>
    <dgm:cxn modelId="{09EAD18C-4760-40CA-8080-87A98AFD4BDC}" type="presParOf" srcId="{FE132B07-7057-4E44-A73D-5ECD80DCF2EB}" destId="{19339B7D-B1A7-F54C-A15F-17489F9D1B1C}" srcOrd="1" destOrd="0" presId="urn:microsoft.com/office/officeart/2005/8/layout/orgChart1"/>
    <dgm:cxn modelId="{FAC4EC24-706B-4D79-B31F-44130CF005E1}" type="presParOf" srcId="{B5EFDFBC-113B-7C46-9F81-88B080D3A39B}" destId="{1AF42DB2-E65B-8F47-9011-D7FE8A8077E1}" srcOrd="1" destOrd="0" presId="urn:microsoft.com/office/officeart/2005/8/layout/orgChart1"/>
    <dgm:cxn modelId="{0C31D090-8289-4981-976B-13599EA1E6CA}" type="presParOf" srcId="{1AF42DB2-E65B-8F47-9011-D7FE8A8077E1}" destId="{EF3A1F57-D57F-6C4C-9DBC-2FCE8E8B6180}" srcOrd="0" destOrd="0" presId="urn:microsoft.com/office/officeart/2005/8/layout/orgChart1"/>
    <dgm:cxn modelId="{734AE06B-E732-4A0E-B749-DFD171A496BA}" type="presParOf" srcId="{1AF42DB2-E65B-8F47-9011-D7FE8A8077E1}" destId="{C0BC687F-9584-4A48-BAC2-3B95CF3123B5}" srcOrd="1" destOrd="0" presId="urn:microsoft.com/office/officeart/2005/8/layout/orgChart1"/>
    <dgm:cxn modelId="{210CF783-910C-4DFE-B5E5-8594544DB5CD}" type="presParOf" srcId="{C0BC687F-9584-4A48-BAC2-3B95CF3123B5}" destId="{6132E7D6-9A6B-1F4F-A03A-229AEB37CEE2}" srcOrd="0" destOrd="0" presId="urn:microsoft.com/office/officeart/2005/8/layout/orgChart1"/>
    <dgm:cxn modelId="{72B6139B-6E2B-4ED3-969F-643E6385F34D}" type="presParOf" srcId="{6132E7D6-9A6B-1F4F-A03A-229AEB37CEE2}" destId="{88B1D605-871A-3843-8A01-01439CD1D438}" srcOrd="0" destOrd="0" presId="urn:microsoft.com/office/officeart/2005/8/layout/orgChart1"/>
    <dgm:cxn modelId="{6127963C-21A3-447B-9BB8-3410EBFE8FD1}" type="presParOf" srcId="{6132E7D6-9A6B-1F4F-A03A-229AEB37CEE2}" destId="{67E948F9-A738-404F-810F-9120034ED889}" srcOrd="1" destOrd="0" presId="urn:microsoft.com/office/officeart/2005/8/layout/orgChart1"/>
    <dgm:cxn modelId="{9145094C-338C-4C0C-8699-B94ED5A9E730}" type="presParOf" srcId="{C0BC687F-9584-4A48-BAC2-3B95CF3123B5}" destId="{1D758BA5-1A94-A848-83CB-0935E2B861EC}" srcOrd="1" destOrd="0" presId="urn:microsoft.com/office/officeart/2005/8/layout/orgChart1"/>
    <dgm:cxn modelId="{1384C0D0-4BAD-40C9-880C-E527F8954BC3}" type="presParOf" srcId="{C0BC687F-9584-4A48-BAC2-3B95CF3123B5}" destId="{58CC00DB-D295-C44B-B706-984CBFDD72AC}" srcOrd="2" destOrd="0" presId="urn:microsoft.com/office/officeart/2005/8/layout/orgChart1"/>
    <dgm:cxn modelId="{C8337DAA-E2D8-4894-ACD8-779D95C35B90}" type="presParOf" srcId="{1AF42DB2-E65B-8F47-9011-D7FE8A8077E1}" destId="{6B6C4366-F8A3-174D-BCE1-E94BBAFED8B8}" srcOrd="2" destOrd="0" presId="urn:microsoft.com/office/officeart/2005/8/layout/orgChart1"/>
    <dgm:cxn modelId="{1E0433FD-74F8-48EF-AEA2-141B79CB486F}" type="presParOf" srcId="{1AF42DB2-E65B-8F47-9011-D7FE8A8077E1}" destId="{609C6976-BA3C-854A-9EA5-189E16344FAD}" srcOrd="3" destOrd="0" presId="urn:microsoft.com/office/officeart/2005/8/layout/orgChart1"/>
    <dgm:cxn modelId="{5603E0B4-527A-4586-88BB-08C4A8871864}" type="presParOf" srcId="{609C6976-BA3C-854A-9EA5-189E16344FAD}" destId="{E97F5805-F977-BC4F-BBB9-FAA4E10DC894}" srcOrd="0" destOrd="0" presId="urn:microsoft.com/office/officeart/2005/8/layout/orgChart1"/>
    <dgm:cxn modelId="{68998105-6295-4D5A-9024-38091A91853B}" type="presParOf" srcId="{E97F5805-F977-BC4F-BBB9-FAA4E10DC894}" destId="{3CD2EE95-A8B5-D14C-9728-01E049359466}" srcOrd="0" destOrd="0" presId="urn:microsoft.com/office/officeart/2005/8/layout/orgChart1"/>
    <dgm:cxn modelId="{928AC978-8C39-4F76-AA0F-C85E435C0B8F}" type="presParOf" srcId="{E97F5805-F977-BC4F-BBB9-FAA4E10DC894}" destId="{73BAD9AB-1E46-664D-BFC9-AFC51C5788F2}" srcOrd="1" destOrd="0" presId="urn:microsoft.com/office/officeart/2005/8/layout/orgChart1"/>
    <dgm:cxn modelId="{E900BA71-F039-47C8-8244-E114B7B5D73A}" type="presParOf" srcId="{609C6976-BA3C-854A-9EA5-189E16344FAD}" destId="{E9FAB73C-1368-7D45-A490-E8A9A96F4C2A}" srcOrd="1" destOrd="0" presId="urn:microsoft.com/office/officeart/2005/8/layout/orgChart1"/>
    <dgm:cxn modelId="{6759F8E8-07FD-406A-83D1-29DA9186E840}" type="presParOf" srcId="{609C6976-BA3C-854A-9EA5-189E16344FAD}" destId="{6A16B4F4-7658-4B4E-93E7-CD9225D1DF6C}" srcOrd="2" destOrd="0" presId="urn:microsoft.com/office/officeart/2005/8/layout/orgChart1"/>
    <dgm:cxn modelId="{C4717ED4-546D-4437-BC04-813655102236}" type="presParOf" srcId="{B5EFDFBC-113B-7C46-9F81-88B080D3A39B}" destId="{2A212E33-8C7D-0E41-B33A-14962C84E14C}" srcOrd="2" destOrd="0" presId="urn:microsoft.com/office/officeart/2005/8/layout/orgChart1"/>
    <dgm:cxn modelId="{2646DB8C-F826-4A90-9E60-1ED5C8ABDC72}" type="presParOf" srcId="{A5B7388A-7BEB-FD4D-B908-5861C6709AF1}" destId="{5E0D8265-DE23-0045-9F5E-1526DA177876}" srcOrd="2" destOrd="0" presId="urn:microsoft.com/office/officeart/2005/8/layout/orgChart1"/>
    <dgm:cxn modelId="{60CF6DCC-7DFD-47AD-B812-FF9373556F85}" type="presParOf" srcId="{A5B7388A-7BEB-FD4D-B908-5861C6709AF1}" destId="{8EC016CB-D450-5148-94C6-29890358F712}" srcOrd="3" destOrd="0" presId="urn:microsoft.com/office/officeart/2005/8/layout/orgChart1"/>
    <dgm:cxn modelId="{FC999B46-F7B5-4CBD-9EB3-18C04A048DCA}" type="presParOf" srcId="{8EC016CB-D450-5148-94C6-29890358F712}" destId="{B50D5C65-B09A-5845-BB52-2C8DFA1312F2}" srcOrd="0" destOrd="0" presId="urn:microsoft.com/office/officeart/2005/8/layout/orgChart1"/>
    <dgm:cxn modelId="{FF534D08-CB8A-4971-B8DB-4C2658B9417E}" type="presParOf" srcId="{B50D5C65-B09A-5845-BB52-2C8DFA1312F2}" destId="{B8686739-16F8-DE4E-B12F-CBC978CC8C39}" srcOrd="0" destOrd="0" presId="urn:microsoft.com/office/officeart/2005/8/layout/orgChart1"/>
    <dgm:cxn modelId="{27B0C090-5538-4666-8B1F-DDBAD8746095}" type="presParOf" srcId="{B50D5C65-B09A-5845-BB52-2C8DFA1312F2}" destId="{61D04E5D-3748-A944-B494-9A3F03843AB0}" srcOrd="1" destOrd="0" presId="urn:microsoft.com/office/officeart/2005/8/layout/orgChart1"/>
    <dgm:cxn modelId="{9CA829B1-FF47-4D80-905C-2EF2F717C94A}" type="presParOf" srcId="{8EC016CB-D450-5148-94C6-29890358F712}" destId="{38B566D4-99C5-C74F-9A38-281BC6F18B0E}" srcOrd="1" destOrd="0" presId="urn:microsoft.com/office/officeart/2005/8/layout/orgChart1"/>
    <dgm:cxn modelId="{82BA33C0-B74E-4893-8ECE-E846412776DA}" type="presParOf" srcId="{38B566D4-99C5-C74F-9A38-281BC6F18B0E}" destId="{55BC0D6F-C2FB-984F-AEBE-ADA71A948F06}" srcOrd="0" destOrd="0" presId="urn:microsoft.com/office/officeart/2005/8/layout/orgChart1"/>
    <dgm:cxn modelId="{A3FD02EE-8C9A-40A8-8B2F-7701647AC7C2}" type="presParOf" srcId="{38B566D4-99C5-C74F-9A38-281BC6F18B0E}" destId="{B58040DE-85AC-5148-AD5F-C5E80EAB65CA}" srcOrd="1" destOrd="0" presId="urn:microsoft.com/office/officeart/2005/8/layout/orgChart1"/>
    <dgm:cxn modelId="{8D0E68A5-E563-4FA8-A437-D1516E6BC0C1}" type="presParOf" srcId="{B58040DE-85AC-5148-AD5F-C5E80EAB65CA}" destId="{5337453D-A6AB-B642-AFC0-6B8D97A5047D}" srcOrd="0" destOrd="0" presId="urn:microsoft.com/office/officeart/2005/8/layout/orgChart1"/>
    <dgm:cxn modelId="{A40FE81E-659A-4F6F-AE7F-FEDDFC46C97C}" type="presParOf" srcId="{5337453D-A6AB-B642-AFC0-6B8D97A5047D}" destId="{70882EDB-38C8-9B4E-8F36-6155292C4C8E}" srcOrd="0" destOrd="0" presId="urn:microsoft.com/office/officeart/2005/8/layout/orgChart1"/>
    <dgm:cxn modelId="{C040E4B1-93E2-4B0D-B10A-BDD7DDE20A9B}" type="presParOf" srcId="{5337453D-A6AB-B642-AFC0-6B8D97A5047D}" destId="{C55B639D-165B-494F-BD36-393F4B630F95}" srcOrd="1" destOrd="0" presId="urn:microsoft.com/office/officeart/2005/8/layout/orgChart1"/>
    <dgm:cxn modelId="{B08C27D4-B279-41AE-A01F-177E57A3E1E9}" type="presParOf" srcId="{B58040DE-85AC-5148-AD5F-C5E80EAB65CA}" destId="{F957103F-AEAA-6E4F-AB44-70DC02C97C7B}" srcOrd="1" destOrd="0" presId="urn:microsoft.com/office/officeart/2005/8/layout/orgChart1"/>
    <dgm:cxn modelId="{05B0CD02-8A58-4E79-AE4A-D95F038BA65E}" type="presParOf" srcId="{B58040DE-85AC-5148-AD5F-C5E80EAB65CA}" destId="{393FB24F-4453-3546-B819-7DFE62D21D8F}" srcOrd="2" destOrd="0" presId="urn:microsoft.com/office/officeart/2005/8/layout/orgChart1"/>
    <dgm:cxn modelId="{95E9B23A-5D2F-4890-BCFE-BCE00866E950}" type="presParOf" srcId="{38B566D4-99C5-C74F-9A38-281BC6F18B0E}" destId="{C700E72F-5299-744F-8092-D6C6BC9052B7}" srcOrd="2" destOrd="0" presId="urn:microsoft.com/office/officeart/2005/8/layout/orgChart1"/>
    <dgm:cxn modelId="{749F6F7E-F5D8-49AD-AFF6-895E093C5378}" type="presParOf" srcId="{38B566D4-99C5-C74F-9A38-281BC6F18B0E}" destId="{A698B5A5-32E4-3A48-AC1E-945C59352263}" srcOrd="3" destOrd="0" presId="urn:microsoft.com/office/officeart/2005/8/layout/orgChart1"/>
    <dgm:cxn modelId="{E9904150-DAC3-4CA8-9192-6769CF3CFD8C}" type="presParOf" srcId="{A698B5A5-32E4-3A48-AC1E-945C59352263}" destId="{9BC4DA90-6EBA-F848-94E9-1F3D2A3062EE}" srcOrd="0" destOrd="0" presId="urn:microsoft.com/office/officeart/2005/8/layout/orgChart1"/>
    <dgm:cxn modelId="{57357359-40A7-4C3D-BD78-07DE99EDEC83}" type="presParOf" srcId="{9BC4DA90-6EBA-F848-94E9-1F3D2A3062EE}" destId="{C24A017A-883E-624B-8FB2-C135F85E2861}" srcOrd="0" destOrd="0" presId="urn:microsoft.com/office/officeart/2005/8/layout/orgChart1"/>
    <dgm:cxn modelId="{9D3562AB-165B-4E55-AA72-4B9849B0740E}" type="presParOf" srcId="{9BC4DA90-6EBA-F848-94E9-1F3D2A3062EE}" destId="{A1797F7D-0E4A-CD4A-A80C-D7AC3FA9AF39}" srcOrd="1" destOrd="0" presId="urn:microsoft.com/office/officeart/2005/8/layout/orgChart1"/>
    <dgm:cxn modelId="{EA0B4DCD-021C-41CF-BA9A-D9675A214706}" type="presParOf" srcId="{A698B5A5-32E4-3A48-AC1E-945C59352263}" destId="{9EBE2783-1567-3041-832C-02ED83CE3311}" srcOrd="1" destOrd="0" presId="urn:microsoft.com/office/officeart/2005/8/layout/orgChart1"/>
    <dgm:cxn modelId="{0DDF0ABB-9985-4017-9653-4E2AC6FAD49F}" type="presParOf" srcId="{A698B5A5-32E4-3A48-AC1E-945C59352263}" destId="{25CA52AB-7F0B-644A-9E5C-CE85C431B524}" srcOrd="2" destOrd="0" presId="urn:microsoft.com/office/officeart/2005/8/layout/orgChart1"/>
    <dgm:cxn modelId="{895B5703-F9B2-4C60-B555-044F6647428D}" type="presParOf" srcId="{8EC016CB-D450-5148-94C6-29890358F712}" destId="{B9979999-A71B-454D-A711-D3DBA6686674}" srcOrd="2" destOrd="0" presId="urn:microsoft.com/office/officeart/2005/8/layout/orgChart1"/>
    <dgm:cxn modelId="{DA51EF29-1310-455F-9B62-4CBBAD5F85B6}" type="presParOf" srcId="{A5B7388A-7BEB-FD4D-B908-5861C6709AF1}" destId="{CFB42155-8205-6D44-83F1-6144B080F75E}" srcOrd="4" destOrd="0" presId="urn:microsoft.com/office/officeart/2005/8/layout/orgChart1"/>
    <dgm:cxn modelId="{BA996FAF-F82A-4521-A7CE-772AAF2179BE}" type="presParOf" srcId="{A5B7388A-7BEB-FD4D-B908-5861C6709AF1}" destId="{D1F833B1-58C6-7646-A6A0-D212A37A3020}" srcOrd="5" destOrd="0" presId="urn:microsoft.com/office/officeart/2005/8/layout/orgChart1"/>
    <dgm:cxn modelId="{E3A5C613-4E9F-4B67-84E5-C5C62AF2CFC7}" type="presParOf" srcId="{D1F833B1-58C6-7646-A6A0-D212A37A3020}" destId="{7B1067AE-0F0C-7A4E-AC21-D9124F1E8D1D}" srcOrd="0" destOrd="0" presId="urn:microsoft.com/office/officeart/2005/8/layout/orgChart1"/>
    <dgm:cxn modelId="{46864A0D-5110-43C5-A9A7-390615531246}" type="presParOf" srcId="{7B1067AE-0F0C-7A4E-AC21-D9124F1E8D1D}" destId="{1C4A34C1-6FBD-2647-BB79-111CF753AEFD}" srcOrd="0" destOrd="0" presId="urn:microsoft.com/office/officeart/2005/8/layout/orgChart1"/>
    <dgm:cxn modelId="{5E763B29-4AB9-4EF3-9915-6774BC2C28BB}" type="presParOf" srcId="{7B1067AE-0F0C-7A4E-AC21-D9124F1E8D1D}" destId="{A3056FC7-D30C-B542-A298-23A3C5E947DF}" srcOrd="1" destOrd="0" presId="urn:microsoft.com/office/officeart/2005/8/layout/orgChart1"/>
    <dgm:cxn modelId="{F2392B26-2F3C-4999-A705-DFA69910CF29}" type="presParOf" srcId="{D1F833B1-58C6-7646-A6A0-D212A37A3020}" destId="{D01D298D-5A24-FE4D-8B03-1EAC061DDBC3}" srcOrd="1" destOrd="0" presId="urn:microsoft.com/office/officeart/2005/8/layout/orgChart1"/>
    <dgm:cxn modelId="{245E6BF6-2498-45D0-A440-CC6CE098E028}" type="presParOf" srcId="{D01D298D-5A24-FE4D-8B03-1EAC061DDBC3}" destId="{C00A7576-FC2B-F64F-A03B-677FAEA0DDB8}" srcOrd="0" destOrd="0" presId="urn:microsoft.com/office/officeart/2005/8/layout/orgChart1"/>
    <dgm:cxn modelId="{D6AA5D94-2B43-4DB9-8DE1-682A6B96D736}" type="presParOf" srcId="{D01D298D-5A24-FE4D-8B03-1EAC061DDBC3}" destId="{1796C457-9CA9-7E47-B5B1-CD80FC79193E}" srcOrd="1" destOrd="0" presId="urn:microsoft.com/office/officeart/2005/8/layout/orgChart1"/>
    <dgm:cxn modelId="{2FC580AF-A28F-4D5E-82C6-4995680114A0}" type="presParOf" srcId="{1796C457-9CA9-7E47-B5B1-CD80FC79193E}" destId="{F9B3A43B-ABD1-5D40-9476-44D9422BC02D}" srcOrd="0" destOrd="0" presId="urn:microsoft.com/office/officeart/2005/8/layout/orgChart1"/>
    <dgm:cxn modelId="{49DB8861-0AE4-4A00-BE21-E4DB9D6D24B1}" type="presParOf" srcId="{F9B3A43B-ABD1-5D40-9476-44D9422BC02D}" destId="{9AF7768F-D018-8341-8887-A4971BC8F6E7}" srcOrd="0" destOrd="0" presId="urn:microsoft.com/office/officeart/2005/8/layout/orgChart1"/>
    <dgm:cxn modelId="{F4840EBC-E53F-45D5-8B5E-2360803F0E01}" type="presParOf" srcId="{F9B3A43B-ABD1-5D40-9476-44D9422BC02D}" destId="{E8FD6C33-8786-8A4E-8D97-12304911C625}" srcOrd="1" destOrd="0" presId="urn:microsoft.com/office/officeart/2005/8/layout/orgChart1"/>
    <dgm:cxn modelId="{BF79A0AE-7893-4C05-BE31-493647B7761D}" type="presParOf" srcId="{1796C457-9CA9-7E47-B5B1-CD80FC79193E}" destId="{89D975AC-49B2-CE44-A5C8-DDE8703260A7}" srcOrd="1" destOrd="0" presId="urn:microsoft.com/office/officeart/2005/8/layout/orgChart1"/>
    <dgm:cxn modelId="{B5407FA1-97B0-4159-86CF-480446069421}" type="presParOf" srcId="{1796C457-9CA9-7E47-B5B1-CD80FC79193E}" destId="{7E12509E-5802-6045-BAF6-0BA192951787}" srcOrd="2" destOrd="0" presId="urn:microsoft.com/office/officeart/2005/8/layout/orgChart1"/>
    <dgm:cxn modelId="{05D11E2D-76A5-49F0-B6BD-F5FDF0F3952B}" type="presParOf" srcId="{D1F833B1-58C6-7646-A6A0-D212A37A3020}" destId="{3F6499F3-A4FF-9846-95BF-021B412056E2}" srcOrd="2" destOrd="0" presId="urn:microsoft.com/office/officeart/2005/8/layout/orgChart1"/>
    <dgm:cxn modelId="{FECCB1BD-A4FE-43F9-BE43-671F4CC5FBAD}" type="presParOf" srcId="{F3DEB9B6-F9A1-B048-98E5-0E4C39F6AB7F}" destId="{539901B7-39AA-4F4A-A321-1CF54B432D6D}" srcOrd="2" destOrd="0" presId="urn:microsoft.com/office/officeart/2005/8/layout/orgChart1"/>
    <dgm:cxn modelId="{21D1594B-0010-4167-AB16-599FE7FDC9B0}" type="presParOf" srcId="{0F953BFD-3364-3F45-900D-0DD7379CD0BD}" destId="{6893C9D4-4DA8-4246-8A92-CC2B289FA3CF}" srcOrd="2" destOrd="0" presId="urn:microsoft.com/office/officeart/2005/8/layout/orgChart1"/>
    <dgm:cxn modelId="{220CB3AC-0AFF-4DFB-8E74-BB028EA0239B}" type="presParOf" srcId="{C25735F3-EDB8-444A-BE54-B2BF270214D4}" destId="{9D80B086-48A8-B74D-8C90-0D543BDCF2E7}" srcOrd="2" destOrd="0" presId="urn:microsoft.com/office/officeart/2005/8/layout/orgChart1"/>
    <dgm:cxn modelId="{F4F6AC7D-6191-46AD-8296-5A3F8AAA916E}" type="presParOf" srcId="{C25735F3-EDB8-444A-BE54-B2BF270214D4}" destId="{F2534CF9-A19D-B049-B5AC-7CFB0F366403}" srcOrd="3" destOrd="0" presId="urn:microsoft.com/office/officeart/2005/8/layout/orgChart1"/>
    <dgm:cxn modelId="{23B9288A-E7F4-42A1-9E7A-D25623AE48AE}" type="presParOf" srcId="{F2534CF9-A19D-B049-B5AC-7CFB0F366403}" destId="{6064D0B9-E502-684C-A6A7-3151BD4401CD}" srcOrd="0" destOrd="0" presId="urn:microsoft.com/office/officeart/2005/8/layout/orgChart1"/>
    <dgm:cxn modelId="{2863C329-6009-41E2-AAB4-1EF2AD112143}" type="presParOf" srcId="{6064D0B9-E502-684C-A6A7-3151BD4401CD}" destId="{65E90DA7-6FC3-2D4A-BA80-09C9B2DC9C96}" srcOrd="0" destOrd="0" presId="urn:microsoft.com/office/officeart/2005/8/layout/orgChart1"/>
    <dgm:cxn modelId="{18C2DF30-CB83-4491-A376-7DBDEAA7E4D3}" type="presParOf" srcId="{6064D0B9-E502-684C-A6A7-3151BD4401CD}" destId="{C6CF79C0-9735-284A-BA9B-090A0CB44731}" srcOrd="1" destOrd="0" presId="urn:microsoft.com/office/officeart/2005/8/layout/orgChart1"/>
    <dgm:cxn modelId="{EFC6F4AA-5A43-4CA9-BFA7-A0FA70898211}" type="presParOf" srcId="{F2534CF9-A19D-B049-B5AC-7CFB0F366403}" destId="{23BAC18F-71C2-E746-9E35-543A7A88945E}" srcOrd="1" destOrd="0" presId="urn:microsoft.com/office/officeart/2005/8/layout/orgChart1"/>
    <dgm:cxn modelId="{54A39D39-C05D-440B-AD75-061808942F68}" type="presParOf" srcId="{23BAC18F-71C2-E746-9E35-543A7A88945E}" destId="{2CDEA441-16E3-AF4A-A034-FED049D14CBF}" srcOrd="0" destOrd="0" presId="urn:microsoft.com/office/officeart/2005/8/layout/orgChart1"/>
    <dgm:cxn modelId="{0DC54156-BDE5-471A-9B3A-1155D909B5E5}" type="presParOf" srcId="{23BAC18F-71C2-E746-9E35-543A7A88945E}" destId="{00504AD1-56B0-F640-8ACD-5D5E5472668B}" srcOrd="1" destOrd="0" presId="urn:microsoft.com/office/officeart/2005/8/layout/orgChart1"/>
    <dgm:cxn modelId="{B7077407-3541-4ABD-99D9-4065CB23FB26}" type="presParOf" srcId="{00504AD1-56B0-F640-8ACD-5D5E5472668B}" destId="{5C741939-CDF6-0E4D-99DD-BA6C231EC3B6}" srcOrd="0" destOrd="0" presId="urn:microsoft.com/office/officeart/2005/8/layout/orgChart1"/>
    <dgm:cxn modelId="{59B25A10-7C78-4116-9DB1-330F00314B80}" type="presParOf" srcId="{5C741939-CDF6-0E4D-99DD-BA6C231EC3B6}" destId="{2C0425CD-48CF-A145-A015-A2D09E70F626}" srcOrd="0" destOrd="0" presId="urn:microsoft.com/office/officeart/2005/8/layout/orgChart1"/>
    <dgm:cxn modelId="{B5F1B104-F1E6-4EE5-B285-F54366BA27DC}" type="presParOf" srcId="{5C741939-CDF6-0E4D-99DD-BA6C231EC3B6}" destId="{E3C7A20A-7451-7F4C-A3DF-19BD06D7319A}" srcOrd="1" destOrd="0" presId="urn:microsoft.com/office/officeart/2005/8/layout/orgChart1"/>
    <dgm:cxn modelId="{FF4633EB-F1CB-4813-889B-1BC01F002ABE}" type="presParOf" srcId="{00504AD1-56B0-F640-8ACD-5D5E5472668B}" destId="{9738ADB4-524A-8944-86E9-6FA27B0DFDCC}" srcOrd="1" destOrd="0" presId="urn:microsoft.com/office/officeart/2005/8/layout/orgChart1"/>
    <dgm:cxn modelId="{507369CB-A87B-4414-8B0E-04C17DCD45EB}" type="presParOf" srcId="{9738ADB4-524A-8944-86E9-6FA27B0DFDCC}" destId="{25958169-6084-894E-91C4-F05D2181C5C3}" srcOrd="0" destOrd="0" presId="urn:microsoft.com/office/officeart/2005/8/layout/orgChart1"/>
    <dgm:cxn modelId="{888685A6-D7FA-40EB-8CF0-7E89DC77F0BA}" type="presParOf" srcId="{9738ADB4-524A-8944-86E9-6FA27B0DFDCC}" destId="{A5EF914F-546C-0D45-8A87-C0DD84E2A98B}" srcOrd="1" destOrd="0" presId="urn:microsoft.com/office/officeart/2005/8/layout/orgChart1"/>
    <dgm:cxn modelId="{0BCD2C3D-0E5B-40E2-B5B1-6ADC04E50945}" type="presParOf" srcId="{A5EF914F-546C-0D45-8A87-C0DD84E2A98B}" destId="{C95FDD96-E854-9C47-82C7-DD86A575F070}" srcOrd="0" destOrd="0" presId="urn:microsoft.com/office/officeart/2005/8/layout/orgChart1"/>
    <dgm:cxn modelId="{1B60C27D-7A23-405E-856C-EBEE661ED911}" type="presParOf" srcId="{C95FDD96-E854-9C47-82C7-DD86A575F070}" destId="{CDB7C713-9C44-4B4E-B881-6BCF0B268AAE}" srcOrd="0" destOrd="0" presId="urn:microsoft.com/office/officeart/2005/8/layout/orgChart1"/>
    <dgm:cxn modelId="{C5BBA468-91E9-4433-BC69-B404A754312E}" type="presParOf" srcId="{C95FDD96-E854-9C47-82C7-DD86A575F070}" destId="{4B0EDB5C-7816-8C45-97B0-8DA39D7C84A1}" srcOrd="1" destOrd="0" presId="urn:microsoft.com/office/officeart/2005/8/layout/orgChart1"/>
    <dgm:cxn modelId="{B670BE81-A2D4-4DF8-A112-385500BADF2A}" type="presParOf" srcId="{A5EF914F-546C-0D45-8A87-C0DD84E2A98B}" destId="{56D8D23E-5A14-1B4E-887B-A1495A363801}" srcOrd="1" destOrd="0" presId="urn:microsoft.com/office/officeart/2005/8/layout/orgChart1"/>
    <dgm:cxn modelId="{7DFA282E-9462-4E60-9BF7-C10F76A99618}" type="presParOf" srcId="{A5EF914F-546C-0D45-8A87-C0DD84E2A98B}" destId="{13B1F3B0-2DC4-6244-B509-AA32F3953C9D}" srcOrd="2" destOrd="0" presId="urn:microsoft.com/office/officeart/2005/8/layout/orgChart1"/>
    <dgm:cxn modelId="{B662EE80-F1DC-45A2-910A-AEC2AE105019}" type="presParOf" srcId="{9738ADB4-524A-8944-86E9-6FA27B0DFDCC}" destId="{D61FEB5B-B9A6-0C4A-81C2-D7B9F2017B34}" srcOrd="2" destOrd="0" presId="urn:microsoft.com/office/officeart/2005/8/layout/orgChart1"/>
    <dgm:cxn modelId="{B56A5840-A4F1-4C87-B791-053A52C06045}" type="presParOf" srcId="{9738ADB4-524A-8944-86E9-6FA27B0DFDCC}" destId="{3208343A-5B1F-C444-8C46-7966BEB1445D}" srcOrd="3" destOrd="0" presId="urn:microsoft.com/office/officeart/2005/8/layout/orgChart1"/>
    <dgm:cxn modelId="{E0685A7D-6C9D-4EB4-9614-D46BE8475B7C}" type="presParOf" srcId="{3208343A-5B1F-C444-8C46-7966BEB1445D}" destId="{030D51D7-A03C-AA46-874F-8B06A7EF8FA0}" srcOrd="0" destOrd="0" presId="urn:microsoft.com/office/officeart/2005/8/layout/orgChart1"/>
    <dgm:cxn modelId="{D3C04F76-2D2B-4CDB-BDE4-F4639EC34311}" type="presParOf" srcId="{030D51D7-A03C-AA46-874F-8B06A7EF8FA0}" destId="{EF1DE688-259E-CF4E-B6C5-FFD486FD365B}" srcOrd="0" destOrd="0" presId="urn:microsoft.com/office/officeart/2005/8/layout/orgChart1"/>
    <dgm:cxn modelId="{DB319067-DF72-4830-9477-2D731F411FBD}" type="presParOf" srcId="{030D51D7-A03C-AA46-874F-8B06A7EF8FA0}" destId="{7079ABAB-32F6-B54C-B401-2FD5CC9B11DB}" srcOrd="1" destOrd="0" presId="urn:microsoft.com/office/officeart/2005/8/layout/orgChart1"/>
    <dgm:cxn modelId="{C30EE07F-49DF-4A40-9796-B9B7699943A3}" type="presParOf" srcId="{3208343A-5B1F-C444-8C46-7966BEB1445D}" destId="{C990E5E7-E3D5-2446-A85E-979DFF81329C}" srcOrd="1" destOrd="0" presId="urn:microsoft.com/office/officeart/2005/8/layout/orgChart1"/>
    <dgm:cxn modelId="{326F773F-6353-4559-81DF-2C11BEF47C5C}" type="presParOf" srcId="{3208343A-5B1F-C444-8C46-7966BEB1445D}" destId="{1A35547B-C658-224F-967B-3EDA3BDBC38B}" srcOrd="2" destOrd="0" presId="urn:microsoft.com/office/officeart/2005/8/layout/orgChart1"/>
    <dgm:cxn modelId="{A6095AA3-8D64-4398-B0D5-AFFFD94FA606}" type="presParOf" srcId="{00504AD1-56B0-F640-8ACD-5D5E5472668B}" destId="{F9FA27B0-69DD-B24A-983E-D3ADFE948BFA}" srcOrd="2" destOrd="0" presId="urn:microsoft.com/office/officeart/2005/8/layout/orgChart1"/>
    <dgm:cxn modelId="{81CB88F3-1F05-48B5-8FD5-7E97D3BD58A1}" type="presParOf" srcId="{23BAC18F-71C2-E746-9E35-543A7A88945E}" destId="{E25AB43F-9EB3-A347-8652-715790AFED46}" srcOrd="2" destOrd="0" presId="urn:microsoft.com/office/officeart/2005/8/layout/orgChart1"/>
    <dgm:cxn modelId="{6906F8C5-1EA9-4927-ADB1-6408A4FF3B96}" type="presParOf" srcId="{23BAC18F-71C2-E746-9E35-543A7A88945E}" destId="{54A018C4-81D7-3548-B417-F09083281BD1}" srcOrd="3" destOrd="0" presId="urn:microsoft.com/office/officeart/2005/8/layout/orgChart1"/>
    <dgm:cxn modelId="{7B486437-D15F-4C56-B68D-083D803DA397}" type="presParOf" srcId="{54A018C4-81D7-3548-B417-F09083281BD1}" destId="{F65CA4AC-C615-E04E-BF20-BB2E563C900F}" srcOrd="0" destOrd="0" presId="urn:microsoft.com/office/officeart/2005/8/layout/orgChart1"/>
    <dgm:cxn modelId="{E13D19DE-803B-409C-85C3-60583B027D62}" type="presParOf" srcId="{F65CA4AC-C615-E04E-BF20-BB2E563C900F}" destId="{CA25BF58-1BB0-EC4D-9C84-E26B91408B48}" srcOrd="0" destOrd="0" presId="urn:microsoft.com/office/officeart/2005/8/layout/orgChart1"/>
    <dgm:cxn modelId="{1D07D495-6304-42D8-B00F-3ABB01E1790F}" type="presParOf" srcId="{F65CA4AC-C615-E04E-BF20-BB2E563C900F}" destId="{8F7199AA-2F9C-E64C-9A6D-3C86F146C5F9}" srcOrd="1" destOrd="0" presId="urn:microsoft.com/office/officeart/2005/8/layout/orgChart1"/>
    <dgm:cxn modelId="{9D9EEDF7-D5C8-4C31-B9D8-58477BD3DAA3}" type="presParOf" srcId="{54A018C4-81D7-3548-B417-F09083281BD1}" destId="{8E3A4CE5-C783-8442-8BB2-C69FDB6DB5DB}" srcOrd="1" destOrd="0" presId="urn:microsoft.com/office/officeart/2005/8/layout/orgChart1"/>
    <dgm:cxn modelId="{56C1EF39-CDB4-4D50-8DC3-1732F7EDEBBB}" type="presParOf" srcId="{54A018C4-81D7-3548-B417-F09083281BD1}" destId="{172A2281-181D-D64F-8F0D-F801E5EF07DC}" srcOrd="2" destOrd="0" presId="urn:microsoft.com/office/officeart/2005/8/layout/orgChart1"/>
    <dgm:cxn modelId="{721F0726-4A7A-4130-AA90-2799DFE717CD}" type="presParOf" srcId="{F2534CF9-A19D-B049-B5AC-7CFB0F366403}" destId="{B2562E02-EE90-4645-8067-0220B12E9D58}" srcOrd="2" destOrd="0" presId="urn:microsoft.com/office/officeart/2005/8/layout/orgChart1"/>
    <dgm:cxn modelId="{468433B3-C72C-40E7-BD7A-097215061733}" type="presParOf" srcId="{C25735F3-EDB8-444A-BE54-B2BF270214D4}" destId="{3B33DDE5-B7A0-0743-9024-A005339A7459}" srcOrd="4" destOrd="0" presId="urn:microsoft.com/office/officeart/2005/8/layout/orgChart1"/>
    <dgm:cxn modelId="{BF578F1E-777A-4C3D-9E10-2B87BF508780}" type="presParOf" srcId="{C25735F3-EDB8-444A-BE54-B2BF270214D4}" destId="{5B479957-43BE-B641-82E4-EB4812E130B0}" srcOrd="5" destOrd="0" presId="urn:microsoft.com/office/officeart/2005/8/layout/orgChart1"/>
    <dgm:cxn modelId="{6C11D93A-F19A-46F0-A083-A9C65966C7FF}" type="presParOf" srcId="{5B479957-43BE-B641-82E4-EB4812E130B0}" destId="{7185D368-FB89-2949-ACF9-4604EEEF56B3}" srcOrd="0" destOrd="0" presId="urn:microsoft.com/office/officeart/2005/8/layout/orgChart1"/>
    <dgm:cxn modelId="{FDEF83AD-A038-4EB7-A1F9-5D28AEABF245}" type="presParOf" srcId="{7185D368-FB89-2949-ACF9-4604EEEF56B3}" destId="{1C49D142-7C52-9845-99F9-699807AB21E9}" srcOrd="0" destOrd="0" presId="urn:microsoft.com/office/officeart/2005/8/layout/orgChart1"/>
    <dgm:cxn modelId="{C31D3A84-7647-49C7-B46D-CE913722F26D}" type="presParOf" srcId="{7185D368-FB89-2949-ACF9-4604EEEF56B3}" destId="{20284821-9471-B24F-B0B5-69BF6BEF988C}" srcOrd="1" destOrd="0" presId="urn:microsoft.com/office/officeart/2005/8/layout/orgChart1"/>
    <dgm:cxn modelId="{7FE2B73A-890B-4E42-82D0-F59AE7367036}" type="presParOf" srcId="{5B479957-43BE-B641-82E4-EB4812E130B0}" destId="{5F4B6902-B3B6-4945-9B20-0DCFDD69FDD5}" srcOrd="1" destOrd="0" presId="urn:microsoft.com/office/officeart/2005/8/layout/orgChart1"/>
    <dgm:cxn modelId="{4C4EA3C8-AA28-4F7E-8A0D-55D2E9DE3409}" type="presParOf" srcId="{5F4B6902-B3B6-4945-9B20-0DCFDD69FDD5}" destId="{A906AC71-E7A4-0544-B191-332674261F92}" srcOrd="0" destOrd="0" presId="urn:microsoft.com/office/officeart/2005/8/layout/orgChart1"/>
    <dgm:cxn modelId="{5ECD5C09-E659-46FD-9991-221BD8133083}" type="presParOf" srcId="{5F4B6902-B3B6-4945-9B20-0DCFDD69FDD5}" destId="{230979EF-CCF6-9E4A-8002-1A6B516019E2}" srcOrd="1" destOrd="0" presId="urn:microsoft.com/office/officeart/2005/8/layout/orgChart1"/>
    <dgm:cxn modelId="{FB7F6275-B2E1-4915-9A57-6C551D781DA1}" type="presParOf" srcId="{230979EF-CCF6-9E4A-8002-1A6B516019E2}" destId="{0CAA96D6-3484-C44C-8332-DEA328FAB9A8}" srcOrd="0" destOrd="0" presId="urn:microsoft.com/office/officeart/2005/8/layout/orgChart1"/>
    <dgm:cxn modelId="{447C7D2D-AD20-4F83-A5B8-FBB7EAD49786}" type="presParOf" srcId="{0CAA96D6-3484-C44C-8332-DEA328FAB9A8}" destId="{71A7EB1E-6648-344E-84F4-C6E5E928E095}" srcOrd="0" destOrd="0" presId="urn:microsoft.com/office/officeart/2005/8/layout/orgChart1"/>
    <dgm:cxn modelId="{2BCB704F-8CB5-455C-9662-45158C59AFD2}" type="presParOf" srcId="{0CAA96D6-3484-C44C-8332-DEA328FAB9A8}" destId="{A4DEB7A7-AADA-DA4D-8E23-D9C751FCDDAE}" srcOrd="1" destOrd="0" presId="urn:microsoft.com/office/officeart/2005/8/layout/orgChart1"/>
    <dgm:cxn modelId="{A24DD0D7-3DCF-44FB-861D-CDC7A7D2071F}" type="presParOf" srcId="{230979EF-CCF6-9E4A-8002-1A6B516019E2}" destId="{81945A70-049F-D644-9A4A-092FEC19D7CC}" srcOrd="1" destOrd="0" presId="urn:microsoft.com/office/officeart/2005/8/layout/orgChart1"/>
    <dgm:cxn modelId="{CABDB2F1-85A7-4DB2-AFD3-09D84DF1B28E}" type="presParOf" srcId="{230979EF-CCF6-9E4A-8002-1A6B516019E2}" destId="{5F7EF1F8-A9D7-1F44-85CD-BB9206344D5C}" srcOrd="2" destOrd="0" presId="urn:microsoft.com/office/officeart/2005/8/layout/orgChart1"/>
    <dgm:cxn modelId="{B3014E21-1B14-43C3-9DA3-04D747CA9921}" type="presParOf" srcId="{5F4B6902-B3B6-4945-9B20-0DCFDD69FDD5}" destId="{07314F0C-78DB-F143-8A9E-F052997C0871}" srcOrd="2" destOrd="0" presId="urn:microsoft.com/office/officeart/2005/8/layout/orgChart1"/>
    <dgm:cxn modelId="{3657332A-29C8-4549-85D4-98C19067D0FE}" type="presParOf" srcId="{5F4B6902-B3B6-4945-9B20-0DCFDD69FDD5}" destId="{3DE80A2A-5CFE-794A-BAEA-7E7686C86F19}" srcOrd="3" destOrd="0" presId="urn:microsoft.com/office/officeart/2005/8/layout/orgChart1"/>
    <dgm:cxn modelId="{D49DCAB3-EF74-4DA6-B0A4-9833E74CF759}" type="presParOf" srcId="{3DE80A2A-5CFE-794A-BAEA-7E7686C86F19}" destId="{FD15F88E-9B86-C344-90A6-7D62908EBA82}" srcOrd="0" destOrd="0" presId="urn:microsoft.com/office/officeart/2005/8/layout/orgChart1"/>
    <dgm:cxn modelId="{634DE429-B512-4153-963A-81B98119B89F}" type="presParOf" srcId="{FD15F88E-9B86-C344-90A6-7D62908EBA82}" destId="{23E3F9D5-266B-394F-B80D-C197B37CA165}" srcOrd="0" destOrd="0" presId="urn:microsoft.com/office/officeart/2005/8/layout/orgChart1"/>
    <dgm:cxn modelId="{9629DC96-1C62-42C8-9B83-21C3755C7DDE}" type="presParOf" srcId="{FD15F88E-9B86-C344-90A6-7D62908EBA82}" destId="{3832D45D-DB37-1148-B036-23E43D70FAB9}" srcOrd="1" destOrd="0" presId="urn:microsoft.com/office/officeart/2005/8/layout/orgChart1"/>
    <dgm:cxn modelId="{6805EA4C-1ECC-4A7F-889A-23EE1A7CB5E2}" type="presParOf" srcId="{3DE80A2A-5CFE-794A-BAEA-7E7686C86F19}" destId="{8D610F13-8147-D540-8641-D63B12DC76AB}" srcOrd="1" destOrd="0" presId="urn:microsoft.com/office/officeart/2005/8/layout/orgChart1"/>
    <dgm:cxn modelId="{FF7B95D7-95FF-426E-99D9-1A06561735B3}" type="presParOf" srcId="{8D610F13-8147-D540-8641-D63B12DC76AB}" destId="{D23E47CC-A5EE-F948-8880-CFFF24E7AC9E}" srcOrd="0" destOrd="0" presId="urn:microsoft.com/office/officeart/2005/8/layout/orgChart1"/>
    <dgm:cxn modelId="{351CA7E5-021A-4CE7-9158-0FFC2BEA82A1}" type="presParOf" srcId="{8D610F13-8147-D540-8641-D63B12DC76AB}" destId="{BEF68C01-C720-C542-9C11-4E7C623AECDD}" srcOrd="1" destOrd="0" presId="urn:microsoft.com/office/officeart/2005/8/layout/orgChart1"/>
    <dgm:cxn modelId="{2CC5EF4B-5F5C-4767-8AA1-9549DC014002}" type="presParOf" srcId="{BEF68C01-C720-C542-9C11-4E7C623AECDD}" destId="{FA8ACBBE-4B30-F44B-BB9F-F3B2854065A1}" srcOrd="0" destOrd="0" presId="urn:microsoft.com/office/officeart/2005/8/layout/orgChart1"/>
    <dgm:cxn modelId="{D81B77F3-809B-45C7-8C99-60BCE050827A}" type="presParOf" srcId="{FA8ACBBE-4B30-F44B-BB9F-F3B2854065A1}" destId="{CF18EE0F-8B4F-3040-8C53-104971FF52D5}" srcOrd="0" destOrd="0" presId="urn:microsoft.com/office/officeart/2005/8/layout/orgChart1"/>
    <dgm:cxn modelId="{5FCCBB14-38EC-4254-AAB8-B95D13A30BAF}" type="presParOf" srcId="{FA8ACBBE-4B30-F44B-BB9F-F3B2854065A1}" destId="{52F80B04-EDDE-214A-ABF0-5A56AEB77239}" srcOrd="1" destOrd="0" presId="urn:microsoft.com/office/officeart/2005/8/layout/orgChart1"/>
    <dgm:cxn modelId="{19F53416-EC57-4388-ACE5-F632052F3C10}" type="presParOf" srcId="{BEF68C01-C720-C542-9C11-4E7C623AECDD}" destId="{E95F320B-1E61-704A-99CB-9AB07CF90CA3}" srcOrd="1" destOrd="0" presId="urn:microsoft.com/office/officeart/2005/8/layout/orgChart1"/>
    <dgm:cxn modelId="{531BB041-EC64-4284-A159-D215A944D4F9}" type="presParOf" srcId="{BEF68C01-C720-C542-9C11-4E7C623AECDD}" destId="{29D1D038-5942-EF4A-9EC1-209BC06046FA}" srcOrd="2" destOrd="0" presId="urn:microsoft.com/office/officeart/2005/8/layout/orgChart1"/>
    <dgm:cxn modelId="{0C246A10-20FD-44F8-8AA8-369B58EDA8D2}" type="presParOf" srcId="{3DE80A2A-5CFE-794A-BAEA-7E7686C86F19}" destId="{E601CC27-F6DE-BC4A-A64D-05AC25E674EE}" srcOrd="2" destOrd="0" presId="urn:microsoft.com/office/officeart/2005/8/layout/orgChart1"/>
    <dgm:cxn modelId="{356BB31F-B2DD-476E-BADC-42CFF9503141}" type="presParOf" srcId="{5F4B6902-B3B6-4945-9B20-0DCFDD69FDD5}" destId="{CC605F13-B5D5-9544-9A25-BE690F0D5A45}" srcOrd="4" destOrd="0" presId="urn:microsoft.com/office/officeart/2005/8/layout/orgChart1"/>
    <dgm:cxn modelId="{F75C91E9-F470-4062-874A-133C2809736C}" type="presParOf" srcId="{5F4B6902-B3B6-4945-9B20-0DCFDD69FDD5}" destId="{648552D3-2CB1-FA49-B989-E1DF6339234B}" srcOrd="5" destOrd="0" presId="urn:microsoft.com/office/officeart/2005/8/layout/orgChart1"/>
    <dgm:cxn modelId="{4CC7CBCF-6519-469A-9D9A-39484011A391}" type="presParOf" srcId="{648552D3-2CB1-FA49-B989-E1DF6339234B}" destId="{B700E79E-EA1C-7247-91DA-DFCBCF288465}" srcOrd="0" destOrd="0" presId="urn:microsoft.com/office/officeart/2005/8/layout/orgChart1"/>
    <dgm:cxn modelId="{CE9F3277-B451-4AD6-85AB-17F49F8007EC}" type="presParOf" srcId="{B700E79E-EA1C-7247-91DA-DFCBCF288465}" destId="{FB947D21-4E55-0B44-A801-F18721C3FD53}" srcOrd="0" destOrd="0" presId="urn:microsoft.com/office/officeart/2005/8/layout/orgChart1"/>
    <dgm:cxn modelId="{C7AF2EE0-790C-4857-94DF-311A5C32DACF}" type="presParOf" srcId="{B700E79E-EA1C-7247-91DA-DFCBCF288465}" destId="{783D4B6E-F8CB-6749-97E2-36BDB29E8CD4}" srcOrd="1" destOrd="0" presId="urn:microsoft.com/office/officeart/2005/8/layout/orgChart1"/>
    <dgm:cxn modelId="{2BE40C5C-0A72-41F8-B349-68690FD3CC38}" type="presParOf" srcId="{648552D3-2CB1-FA49-B989-E1DF6339234B}" destId="{474C421D-B947-ED4D-9558-33231885E985}" srcOrd="1" destOrd="0" presId="urn:microsoft.com/office/officeart/2005/8/layout/orgChart1"/>
    <dgm:cxn modelId="{1E204D2F-CDC6-4782-894F-57CC14C4FED9}" type="presParOf" srcId="{474C421D-B947-ED4D-9558-33231885E985}" destId="{149B4684-C5ED-FE49-94BF-0A5662830205}" srcOrd="0" destOrd="0" presId="urn:microsoft.com/office/officeart/2005/8/layout/orgChart1"/>
    <dgm:cxn modelId="{A2410FBF-5C0B-4237-B9C4-57AE26022183}" type="presParOf" srcId="{474C421D-B947-ED4D-9558-33231885E985}" destId="{F495F5A8-4BD4-444A-AAD4-CBA73520F110}" srcOrd="1" destOrd="0" presId="urn:microsoft.com/office/officeart/2005/8/layout/orgChart1"/>
    <dgm:cxn modelId="{CC59147B-1D1C-417E-936C-79B99F1AD578}" type="presParOf" srcId="{F495F5A8-4BD4-444A-AAD4-CBA73520F110}" destId="{D0A277F5-FC98-124A-B52C-13BF31940834}" srcOrd="0" destOrd="0" presId="urn:microsoft.com/office/officeart/2005/8/layout/orgChart1"/>
    <dgm:cxn modelId="{C7A0B639-AC69-4043-9458-457D4498B671}" type="presParOf" srcId="{D0A277F5-FC98-124A-B52C-13BF31940834}" destId="{E90D9B7B-1EF3-6F40-8E1F-E091CD104514}" srcOrd="0" destOrd="0" presId="urn:microsoft.com/office/officeart/2005/8/layout/orgChart1"/>
    <dgm:cxn modelId="{2D87925A-573D-473F-B5AC-E4B16330A41D}" type="presParOf" srcId="{D0A277F5-FC98-124A-B52C-13BF31940834}" destId="{AFDBC84F-C353-B140-B8B9-0569F4B65D5D}" srcOrd="1" destOrd="0" presId="urn:microsoft.com/office/officeart/2005/8/layout/orgChart1"/>
    <dgm:cxn modelId="{0E4FAA4E-9444-4EAC-94E2-0922640AA481}" type="presParOf" srcId="{F495F5A8-4BD4-444A-AAD4-CBA73520F110}" destId="{902C0DCE-EBE7-D44A-B176-C828E0C3BC2D}" srcOrd="1" destOrd="0" presId="urn:microsoft.com/office/officeart/2005/8/layout/orgChart1"/>
    <dgm:cxn modelId="{E4368F41-8D80-4A98-8F39-81D91835DFA2}" type="presParOf" srcId="{F495F5A8-4BD4-444A-AAD4-CBA73520F110}" destId="{0CD96602-0C71-DB4A-B47E-C6D9E00A82EE}" srcOrd="2" destOrd="0" presId="urn:microsoft.com/office/officeart/2005/8/layout/orgChart1"/>
    <dgm:cxn modelId="{723177A6-92D5-4A99-8FB7-E1259F2CE472}" type="presParOf" srcId="{474C421D-B947-ED4D-9558-33231885E985}" destId="{A52EAB87-5FB2-1C45-9014-546BD2BECA28}" srcOrd="2" destOrd="0" presId="urn:microsoft.com/office/officeart/2005/8/layout/orgChart1"/>
    <dgm:cxn modelId="{60EB4A25-DC4F-4659-8187-98E10E92F629}" type="presParOf" srcId="{474C421D-B947-ED4D-9558-33231885E985}" destId="{4B516DD2-830B-E04C-8CA7-34E7E785B620}" srcOrd="3" destOrd="0" presId="urn:microsoft.com/office/officeart/2005/8/layout/orgChart1"/>
    <dgm:cxn modelId="{F86944DD-24B3-46F8-A26C-B0077D77DC83}" type="presParOf" srcId="{4B516DD2-830B-E04C-8CA7-34E7E785B620}" destId="{90633D31-EAB0-7848-8084-2B257D632A55}" srcOrd="0" destOrd="0" presId="urn:microsoft.com/office/officeart/2005/8/layout/orgChart1"/>
    <dgm:cxn modelId="{A8EE82C5-A706-427E-8ECA-8C076D9CBD94}" type="presParOf" srcId="{90633D31-EAB0-7848-8084-2B257D632A55}" destId="{F08A0C11-0F7B-694E-8B21-40EDB6952421}" srcOrd="0" destOrd="0" presId="urn:microsoft.com/office/officeart/2005/8/layout/orgChart1"/>
    <dgm:cxn modelId="{D97F0970-9A5B-4358-8C41-A0E4ED0DE7CF}" type="presParOf" srcId="{90633D31-EAB0-7848-8084-2B257D632A55}" destId="{0901915A-E5CC-8D42-B524-65DF99BDA5EE}" srcOrd="1" destOrd="0" presId="urn:microsoft.com/office/officeart/2005/8/layout/orgChart1"/>
    <dgm:cxn modelId="{038F6352-C1A3-4E15-A5D3-506BA098FD0D}" type="presParOf" srcId="{4B516DD2-830B-E04C-8CA7-34E7E785B620}" destId="{2B7FD071-1DBA-F040-A869-F87F67CE59D5}" srcOrd="1" destOrd="0" presId="urn:microsoft.com/office/officeart/2005/8/layout/orgChart1"/>
    <dgm:cxn modelId="{06D4DCEB-A387-46D0-9C49-6B83FBBDDF8D}" type="presParOf" srcId="{4B516DD2-830B-E04C-8CA7-34E7E785B620}" destId="{CC8B5CF2-DF79-0A4F-AB4F-0C89842819EC}" srcOrd="2" destOrd="0" presId="urn:microsoft.com/office/officeart/2005/8/layout/orgChart1"/>
    <dgm:cxn modelId="{61AEF9C7-3DBC-409C-B1A6-45712D2F55C4}" type="presParOf" srcId="{648552D3-2CB1-FA49-B989-E1DF6339234B}" destId="{58A313D8-009C-6844-A5EF-CC58C7E16C58}" srcOrd="2" destOrd="0" presId="urn:microsoft.com/office/officeart/2005/8/layout/orgChart1"/>
    <dgm:cxn modelId="{26A61FB4-74E1-4BE0-88BB-2CA819246F8B}" type="presParOf" srcId="{5B479957-43BE-B641-82E4-EB4812E130B0}" destId="{74FD5095-3F24-3140-9540-60C0AEE54EED}" srcOrd="2" destOrd="0" presId="urn:microsoft.com/office/officeart/2005/8/layout/orgChart1"/>
    <dgm:cxn modelId="{063B0B2F-470A-4F0F-AD8A-1462C6E2057C}" type="presParOf" srcId="{C25735F3-EDB8-444A-BE54-B2BF270214D4}" destId="{F2661431-5960-A04C-B4D4-0F7DAB825050}" srcOrd="6" destOrd="0" presId="urn:microsoft.com/office/officeart/2005/8/layout/orgChart1"/>
    <dgm:cxn modelId="{EE62A625-8164-4EC4-B023-C7B140DD3DD0}" type="presParOf" srcId="{C25735F3-EDB8-444A-BE54-B2BF270214D4}" destId="{FFD42188-3757-CE4E-AB03-EC9CAE4B5CBD}" srcOrd="7" destOrd="0" presId="urn:microsoft.com/office/officeart/2005/8/layout/orgChart1"/>
    <dgm:cxn modelId="{F48C7BEA-BB2B-47AE-A992-70435BEBFC58}" type="presParOf" srcId="{FFD42188-3757-CE4E-AB03-EC9CAE4B5CBD}" destId="{D448D36E-EF7D-A24F-9ABA-EB3916C4E153}" srcOrd="0" destOrd="0" presId="urn:microsoft.com/office/officeart/2005/8/layout/orgChart1"/>
    <dgm:cxn modelId="{D1F92BF5-0C62-48F5-B738-4E0F6E132775}" type="presParOf" srcId="{D448D36E-EF7D-A24F-9ABA-EB3916C4E153}" destId="{345AA3B8-B47F-444A-A940-F70DFEF5A10F}" srcOrd="0" destOrd="0" presId="urn:microsoft.com/office/officeart/2005/8/layout/orgChart1"/>
    <dgm:cxn modelId="{F52D9308-FF09-4FDB-8D26-38A1C910B431}" type="presParOf" srcId="{D448D36E-EF7D-A24F-9ABA-EB3916C4E153}" destId="{1764DBA0-169D-BB44-A24E-08561337AE86}" srcOrd="1" destOrd="0" presId="urn:microsoft.com/office/officeart/2005/8/layout/orgChart1"/>
    <dgm:cxn modelId="{5135FB81-6538-48CF-B910-D52304C8D027}" type="presParOf" srcId="{FFD42188-3757-CE4E-AB03-EC9CAE4B5CBD}" destId="{CB46C5CF-E60E-BB45-AF2B-3655018E1A0A}" srcOrd="1" destOrd="0" presId="urn:microsoft.com/office/officeart/2005/8/layout/orgChart1"/>
    <dgm:cxn modelId="{306126CC-80F2-4452-9CC3-62F895A268F9}" type="presParOf" srcId="{CB46C5CF-E60E-BB45-AF2B-3655018E1A0A}" destId="{90EBE6C6-56E1-EC46-8B4D-9B0717D0236B}" srcOrd="0" destOrd="0" presId="urn:microsoft.com/office/officeart/2005/8/layout/orgChart1"/>
    <dgm:cxn modelId="{DE8C61AD-E01D-4D4D-A1CA-E02CFAF72C4E}" type="presParOf" srcId="{CB46C5CF-E60E-BB45-AF2B-3655018E1A0A}" destId="{DBEF2C10-F3EC-DC47-95C0-6B1980CD5DA2}" srcOrd="1" destOrd="0" presId="urn:microsoft.com/office/officeart/2005/8/layout/orgChart1"/>
    <dgm:cxn modelId="{5296EFBB-AB2C-49A8-80CC-FEDF2FE3A14A}" type="presParOf" srcId="{DBEF2C10-F3EC-DC47-95C0-6B1980CD5DA2}" destId="{7B82708A-120D-B141-BAF2-5C968EB610E8}" srcOrd="0" destOrd="0" presId="urn:microsoft.com/office/officeart/2005/8/layout/orgChart1"/>
    <dgm:cxn modelId="{D69683B8-AD54-48F9-B9CF-12B77BD9AFF6}" type="presParOf" srcId="{7B82708A-120D-B141-BAF2-5C968EB610E8}" destId="{FF40466A-6E8B-8547-BD2C-43CBEC97C305}" srcOrd="0" destOrd="0" presId="urn:microsoft.com/office/officeart/2005/8/layout/orgChart1"/>
    <dgm:cxn modelId="{42FD2A58-13A0-4FE7-B8C0-44B5C00BE4D4}" type="presParOf" srcId="{7B82708A-120D-B141-BAF2-5C968EB610E8}" destId="{030FA365-844C-D243-8895-FB09F6A5BDB9}" srcOrd="1" destOrd="0" presId="urn:microsoft.com/office/officeart/2005/8/layout/orgChart1"/>
    <dgm:cxn modelId="{CB15D5FC-B16C-4E3A-88BC-EC8A116F6FEA}" type="presParOf" srcId="{DBEF2C10-F3EC-DC47-95C0-6B1980CD5DA2}" destId="{6C07A270-A66A-A949-807E-CC7163E9B87D}" srcOrd="1" destOrd="0" presId="urn:microsoft.com/office/officeart/2005/8/layout/orgChart1"/>
    <dgm:cxn modelId="{668867FE-986A-4408-9DA8-DC87C496E2E4}" type="presParOf" srcId="{DBEF2C10-F3EC-DC47-95C0-6B1980CD5DA2}" destId="{8AB632EB-4CCD-D347-89C5-58A4DE48CB70}" srcOrd="2" destOrd="0" presId="urn:microsoft.com/office/officeart/2005/8/layout/orgChart1"/>
    <dgm:cxn modelId="{C9EE561E-DE32-4FBE-BC16-8B94E56CDD6A}" type="presParOf" srcId="{CB46C5CF-E60E-BB45-AF2B-3655018E1A0A}" destId="{A8078578-63D8-8E42-A1B5-5B634301C619}" srcOrd="2" destOrd="0" presId="urn:microsoft.com/office/officeart/2005/8/layout/orgChart1"/>
    <dgm:cxn modelId="{9A0FD980-4E9A-448F-BE05-33FF13C625CD}" type="presParOf" srcId="{CB46C5CF-E60E-BB45-AF2B-3655018E1A0A}" destId="{062DA0C9-385A-1647-80EA-79304823CE7A}" srcOrd="3" destOrd="0" presId="urn:microsoft.com/office/officeart/2005/8/layout/orgChart1"/>
    <dgm:cxn modelId="{524DB29B-E097-4DA7-AB7D-914EFE722055}" type="presParOf" srcId="{062DA0C9-385A-1647-80EA-79304823CE7A}" destId="{49A8F20C-8364-0446-88E4-68F662E11B26}" srcOrd="0" destOrd="0" presId="urn:microsoft.com/office/officeart/2005/8/layout/orgChart1"/>
    <dgm:cxn modelId="{3B622750-467B-47D5-9EB2-20857264BD3F}" type="presParOf" srcId="{49A8F20C-8364-0446-88E4-68F662E11B26}" destId="{56A903A1-F1AA-CF40-B49F-A9E87DA8F8EB}" srcOrd="0" destOrd="0" presId="urn:microsoft.com/office/officeart/2005/8/layout/orgChart1"/>
    <dgm:cxn modelId="{35287909-0C04-4741-9072-9A00D6A37214}" type="presParOf" srcId="{49A8F20C-8364-0446-88E4-68F662E11B26}" destId="{94301322-C539-3940-8142-FC4E4A415A0C}" srcOrd="1" destOrd="0" presId="urn:microsoft.com/office/officeart/2005/8/layout/orgChart1"/>
    <dgm:cxn modelId="{7675AB4C-7CE9-4721-836B-597D21C86304}" type="presParOf" srcId="{062DA0C9-385A-1647-80EA-79304823CE7A}" destId="{D97D96C7-C539-C54E-AD8C-E256C2B400AB}" srcOrd="1" destOrd="0" presId="urn:microsoft.com/office/officeart/2005/8/layout/orgChart1"/>
    <dgm:cxn modelId="{4AAAF820-93A8-496F-B56B-C418CB9C1BE5}" type="presParOf" srcId="{D97D96C7-C539-C54E-AD8C-E256C2B400AB}" destId="{F1D443B3-90BB-084F-8656-B6157131B946}" srcOrd="0" destOrd="0" presId="urn:microsoft.com/office/officeart/2005/8/layout/orgChart1"/>
    <dgm:cxn modelId="{9114FB02-D119-4F2E-A447-38BB728786C8}" type="presParOf" srcId="{D97D96C7-C539-C54E-AD8C-E256C2B400AB}" destId="{F02112B1-97AE-844D-AED1-127DCF7775C4}" srcOrd="1" destOrd="0" presId="urn:microsoft.com/office/officeart/2005/8/layout/orgChart1"/>
    <dgm:cxn modelId="{EEC61590-CF6D-40B2-9387-1B3BC4DB3F37}" type="presParOf" srcId="{F02112B1-97AE-844D-AED1-127DCF7775C4}" destId="{4D62BC48-F717-7742-8D43-FDDEEFDA269E}" srcOrd="0" destOrd="0" presId="urn:microsoft.com/office/officeart/2005/8/layout/orgChart1"/>
    <dgm:cxn modelId="{609889FD-4EB9-4B6E-AC8B-C3D8721AB95B}" type="presParOf" srcId="{4D62BC48-F717-7742-8D43-FDDEEFDA269E}" destId="{CD042687-DA57-F54F-8E80-AFECA52CA1F8}" srcOrd="0" destOrd="0" presId="urn:microsoft.com/office/officeart/2005/8/layout/orgChart1"/>
    <dgm:cxn modelId="{DA9D8327-4AAD-45A1-BBC3-CD9AEC7A13B9}" type="presParOf" srcId="{4D62BC48-F717-7742-8D43-FDDEEFDA269E}" destId="{056D061C-8156-7641-9A25-1C7BE8E78F25}" srcOrd="1" destOrd="0" presId="urn:microsoft.com/office/officeart/2005/8/layout/orgChart1"/>
    <dgm:cxn modelId="{C4CED43E-9381-43E7-9152-61A78051EFCF}" type="presParOf" srcId="{F02112B1-97AE-844D-AED1-127DCF7775C4}" destId="{0F2573EF-9B9C-CD44-A051-C0B5A1234637}" srcOrd="1" destOrd="0" presId="urn:microsoft.com/office/officeart/2005/8/layout/orgChart1"/>
    <dgm:cxn modelId="{B24BD7BA-0F16-4B17-971D-167AD89479FE}" type="presParOf" srcId="{F02112B1-97AE-844D-AED1-127DCF7775C4}" destId="{D0A21EF4-31CD-6743-9113-57B08864F39F}" srcOrd="2" destOrd="0" presId="urn:microsoft.com/office/officeart/2005/8/layout/orgChart1"/>
    <dgm:cxn modelId="{BAE4C5D7-B881-4142-8443-4A6EF240317D}" type="presParOf" srcId="{062DA0C9-385A-1647-80EA-79304823CE7A}" destId="{5218E263-C856-9347-ABB7-1E1A52648024}" srcOrd="2" destOrd="0" presId="urn:microsoft.com/office/officeart/2005/8/layout/orgChart1"/>
    <dgm:cxn modelId="{A23A7EBB-F1FB-4614-B22E-158C98D47C82}" type="presParOf" srcId="{FFD42188-3757-CE4E-AB03-EC9CAE4B5CBD}" destId="{EB201E75-EC4A-CE4A-B6C2-FC3A0E6F3615}" srcOrd="2" destOrd="0" presId="urn:microsoft.com/office/officeart/2005/8/layout/orgChart1"/>
    <dgm:cxn modelId="{62C4D132-A16E-441B-BF69-9EE165E84BE7}" type="presParOf" srcId="{068C0D04-12C3-5144-AC14-645BD5939320}" destId="{A8BA8ABF-C7D9-C149-845B-353671F1D12E}" srcOrd="2" destOrd="0" presId="urn:microsoft.com/office/officeart/2005/8/layout/orgChart1"/>
    <dgm:cxn modelId="{89E55C35-3B6F-4886-888E-2A2138562AE5}" type="presParOf" srcId="{E02B36A5-D822-E146-8D32-3D48C9B088B6}" destId="{065FC98F-F74E-C947-A1BE-C82655BC9465}" srcOrd="2" destOrd="0" presId="urn:microsoft.com/office/officeart/2005/8/layout/orgChart1"/>
    <dgm:cxn modelId="{7FDCA7A1-CA9E-4429-A59F-97503B99A743}" type="presParOf" srcId="{E02B36A5-D822-E146-8D32-3D48C9B088B6}" destId="{96FD5936-E74D-2A44-90A1-09E56751AF57}" srcOrd="3" destOrd="0" presId="urn:microsoft.com/office/officeart/2005/8/layout/orgChart1"/>
    <dgm:cxn modelId="{84B606EB-61D7-4856-B798-3F1D1639CE33}" type="presParOf" srcId="{96FD5936-E74D-2A44-90A1-09E56751AF57}" destId="{64A5737E-5F61-EF45-8486-3EEBA29D62D2}" srcOrd="0" destOrd="0" presId="urn:microsoft.com/office/officeart/2005/8/layout/orgChart1"/>
    <dgm:cxn modelId="{C12B191F-2E77-45B1-B19B-6796E32DC2CD}" type="presParOf" srcId="{64A5737E-5F61-EF45-8486-3EEBA29D62D2}" destId="{991FE648-18B3-CA47-879B-00FA28D42587}" srcOrd="0" destOrd="0" presId="urn:microsoft.com/office/officeart/2005/8/layout/orgChart1"/>
    <dgm:cxn modelId="{16682AE1-4B8A-4498-8881-9F75CEDB9C5B}" type="presParOf" srcId="{64A5737E-5F61-EF45-8486-3EEBA29D62D2}" destId="{45D6CD41-642B-6F4C-9D12-24090E8CB577}" srcOrd="1" destOrd="0" presId="urn:microsoft.com/office/officeart/2005/8/layout/orgChart1"/>
    <dgm:cxn modelId="{15D93C7A-53AA-4D49-A3DD-672E261B83C9}" type="presParOf" srcId="{96FD5936-E74D-2A44-90A1-09E56751AF57}" destId="{AA4E64CB-F8D5-DD47-AAA8-C9BF62D8F38B}" srcOrd="1" destOrd="0" presId="urn:microsoft.com/office/officeart/2005/8/layout/orgChart1"/>
    <dgm:cxn modelId="{F3646BF2-F02B-4D01-80BB-225568113AC9}" type="presParOf" srcId="{AA4E64CB-F8D5-DD47-AAA8-C9BF62D8F38B}" destId="{1A849377-CE5D-204B-83CD-6D7C076BDF2D}" srcOrd="0" destOrd="0" presId="urn:microsoft.com/office/officeart/2005/8/layout/orgChart1"/>
    <dgm:cxn modelId="{9A2E72F6-068C-413C-821C-0A63A801DFD5}" type="presParOf" srcId="{AA4E64CB-F8D5-DD47-AAA8-C9BF62D8F38B}" destId="{DFF852C3-F178-8242-A6BC-7F7196683BCA}" srcOrd="1" destOrd="0" presId="urn:microsoft.com/office/officeart/2005/8/layout/orgChart1"/>
    <dgm:cxn modelId="{57976694-6812-4652-B554-B5B2EB445BB2}" type="presParOf" srcId="{DFF852C3-F178-8242-A6BC-7F7196683BCA}" destId="{748AD17C-A6E9-D243-B01B-93757E215AFB}" srcOrd="0" destOrd="0" presId="urn:microsoft.com/office/officeart/2005/8/layout/orgChart1"/>
    <dgm:cxn modelId="{F2F3F4AE-F665-41B5-AAD8-D53E0F07B7EF}" type="presParOf" srcId="{748AD17C-A6E9-D243-B01B-93757E215AFB}" destId="{10EAFE1A-F20E-1948-AC06-B7418373F20F}" srcOrd="0" destOrd="0" presId="urn:microsoft.com/office/officeart/2005/8/layout/orgChart1"/>
    <dgm:cxn modelId="{58399422-689C-45A9-95E0-74FA6EE65CDE}" type="presParOf" srcId="{748AD17C-A6E9-D243-B01B-93757E215AFB}" destId="{0B428803-72EA-AA44-A433-F4D85903F708}" srcOrd="1" destOrd="0" presId="urn:microsoft.com/office/officeart/2005/8/layout/orgChart1"/>
    <dgm:cxn modelId="{CD28FBB4-DB99-4B50-A4FF-4812590CFC7A}" type="presParOf" srcId="{DFF852C3-F178-8242-A6BC-7F7196683BCA}" destId="{393C4384-6C4A-0F43-9305-75AED426978B}" srcOrd="1" destOrd="0" presId="urn:microsoft.com/office/officeart/2005/8/layout/orgChart1"/>
    <dgm:cxn modelId="{94B3C0CD-6EC7-4BE8-AD65-8318FDF2FF2D}" type="presParOf" srcId="{393C4384-6C4A-0F43-9305-75AED426978B}" destId="{00BC3099-25DA-2645-A522-C054FFA0A228}" srcOrd="0" destOrd="0" presId="urn:microsoft.com/office/officeart/2005/8/layout/orgChart1"/>
    <dgm:cxn modelId="{95B5865E-1E8F-45AA-ACAD-096971480B23}" type="presParOf" srcId="{393C4384-6C4A-0F43-9305-75AED426978B}" destId="{0A87606F-49FE-D047-8D3F-099707F4C0A5}" srcOrd="1" destOrd="0" presId="urn:microsoft.com/office/officeart/2005/8/layout/orgChart1"/>
    <dgm:cxn modelId="{7009024D-7F00-4C41-B7B0-7484152CBAEA}" type="presParOf" srcId="{0A87606F-49FE-D047-8D3F-099707F4C0A5}" destId="{03B34B90-674C-8049-929B-5B00018968F0}" srcOrd="0" destOrd="0" presId="urn:microsoft.com/office/officeart/2005/8/layout/orgChart1"/>
    <dgm:cxn modelId="{566A6BEE-44B4-45FE-B618-669CA89821E7}" type="presParOf" srcId="{03B34B90-674C-8049-929B-5B00018968F0}" destId="{7199E077-AC1A-8545-9ED2-8354D9723C24}" srcOrd="0" destOrd="0" presId="urn:microsoft.com/office/officeart/2005/8/layout/orgChart1"/>
    <dgm:cxn modelId="{113AB7F7-A893-436F-95F8-CA374D5AC213}" type="presParOf" srcId="{03B34B90-674C-8049-929B-5B00018968F0}" destId="{036DB5B6-5D3B-3948-A30D-FEBA0FC4DA24}" srcOrd="1" destOrd="0" presId="urn:microsoft.com/office/officeart/2005/8/layout/orgChart1"/>
    <dgm:cxn modelId="{A3B26462-FBEF-4E95-B8FD-5C9D2203CE5A}" type="presParOf" srcId="{0A87606F-49FE-D047-8D3F-099707F4C0A5}" destId="{E818DCAF-64F5-BD42-BF03-265A63FC25D4}" srcOrd="1" destOrd="0" presId="urn:microsoft.com/office/officeart/2005/8/layout/orgChart1"/>
    <dgm:cxn modelId="{14634C25-5B82-4305-A33E-2316F0FAD03E}" type="presParOf" srcId="{0A87606F-49FE-D047-8D3F-099707F4C0A5}" destId="{38576AA1-45CB-FF43-A190-73280D5D74C8}" srcOrd="2" destOrd="0" presId="urn:microsoft.com/office/officeart/2005/8/layout/orgChart1"/>
    <dgm:cxn modelId="{342E5995-6014-44A1-BC38-565D2728716B}" type="presParOf" srcId="{393C4384-6C4A-0F43-9305-75AED426978B}" destId="{C730CECF-4560-F844-9D9D-014D32E6242A}" srcOrd="2" destOrd="0" presId="urn:microsoft.com/office/officeart/2005/8/layout/orgChart1"/>
    <dgm:cxn modelId="{79005139-1996-4D73-AB3E-DE4E11D5696E}" type="presParOf" srcId="{393C4384-6C4A-0F43-9305-75AED426978B}" destId="{2F0B049A-02A1-104E-A205-ADD3377FBEBC}" srcOrd="3" destOrd="0" presId="urn:microsoft.com/office/officeart/2005/8/layout/orgChart1"/>
    <dgm:cxn modelId="{28DCCD76-4F50-4E82-96D3-F29AFCB67B9B}" type="presParOf" srcId="{2F0B049A-02A1-104E-A205-ADD3377FBEBC}" destId="{7D66911C-85D6-5B41-9E3B-2FC4EFACFE8E}" srcOrd="0" destOrd="0" presId="urn:microsoft.com/office/officeart/2005/8/layout/orgChart1"/>
    <dgm:cxn modelId="{8818C1B3-0B9A-4224-81B3-5216FD9D2BD2}" type="presParOf" srcId="{7D66911C-85D6-5B41-9E3B-2FC4EFACFE8E}" destId="{BA8C8DF5-359B-5542-B7B6-50874683E671}" srcOrd="0" destOrd="0" presId="urn:microsoft.com/office/officeart/2005/8/layout/orgChart1"/>
    <dgm:cxn modelId="{7354128F-0B2B-4FB0-96A1-6E1AD35343E4}" type="presParOf" srcId="{7D66911C-85D6-5B41-9E3B-2FC4EFACFE8E}" destId="{C091BD59-0007-A946-A1A7-BB2574933C2B}" srcOrd="1" destOrd="0" presId="urn:microsoft.com/office/officeart/2005/8/layout/orgChart1"/>
    <dgm:cxn modelId="{DFF685B4-7869-4E17-BE7E-203300511E53}" type="presParOf" srcId="{2F0B049A-02A1-104E-A205-ADD3377FBEBC}" destId="{B312C2C9-3A80-2449-93B0-AC9692F79F47}" srcOrd="1" destOrd="0" presId="urn:microsoft.com/office/officeart/2005/8/layout/orgChart1"/>
    <dgm:cxn modelId="{7293E3D7-DDA5-4BD1-8985-0217E42104D1}" type="presParOf" srcId="{2F0B049A-02A1-104E-A205-ADD3377FBEBC}" destId="{C104F129-B3FD-CD46-ABA4-64852972AA2A}" srcOrd="2" destOrd="0" presId="urn:microsoft.com/office/officeart/2005/8/layout/orgChart1"/>
    <dgm:cxn modelId="{52B86F30-82E6-478B-8CD3-BF2B7D2E3D82}" type="presParOf" srcId="{393C4384-6C4A-0F43-9305-75AED426978B}" destId="{0B2D7BBA-CFB3-5144-9BD8-ABB00E9271C3}" srcOrd="4" destOrd="0" presId="urn:microsoft.com/office/officeart/2005/8/layout/orgChart1"/>
    <dgm:cxn modelId="{9ED8C181-3F76-4F7D-A819-369B97DD37B1}" type="presParOf" srcId="{393C4384-6C4A-0F43-9305-75AED426978B}" destId="{76B3268A-1C5D-8243-9B37-7A5D55BEFFE1}" srcOrd="5" destOrd="0" presId="urn:microsoft.com/office/officeart/2005/8/layout/orgChart1"/>
    <dgm:cxn modelId="{ACE610F7-747E-4783-BC20-00F92C9A6D0A}" type="presParOf" srcId="{76B3268A-1C5D-8243-9B37-7A5D55BEFFE1}" destId="{E9FCB9CD-2553-E347-95DB-AFEE097055F3}" srcOrd="0" destOrd="0" presId="urn:microsoft.com/office/officeart/2005/8/layout/orgChart1"/>
    <dgm:cxn modelId="{0189EF20-CB0E-41D3-ACE2-293EE164EBBA}" type="presParOf" srcId="{E9FCB9CD-2553-E347-95DB-AFEE097055F3}" destId="{F1887574-4C1B-D84A-8988-A2E43D4CFD43}" srcOrd="0" destOrd="0" presId="urn:microsoft.com/office/officeart/2005/8/layout/orgChart1"/>
    <dgm:cxn modelId="{E67BC203-D745-4B8D-B2F2-C0A4699F18F5}" type="presParOf" srcId="{E9FCB9CD-2553-E347-95DB-AFEE097055F3}" destId="{6C62C935-84E7-F147-B909-F67D82AAD954}" srcOrd="1" destOrd="0" presId="urn:microsoft.com/office/officeart/2005/8/layout/orgChart1"/>
    <dgm:cxn modelId="{82CCDB47-C40E-4499-97B5-D1170B8A1EFE}" type="presParOf" srcId="{76B3268A-1C5D-8243-9B37-7A5D55BEFFE1}" destId="{F92B66D8-5FAA-A54E-A19C-03F2EA5DA3DC}" srcOrd="1" destOrd="0" presId="urn:microsoft.com/office/officeart/2005/8/layout/orgChart1"/>
    <dgm:cxn modelId="{A726939C-E109-4127-839F-7A769CFD3C98}" type="presParOf" srcId="{76B3268A-1C5D-8243-9B37-7A5D55BEFFE1}" destId="{8A4D0733-AB92-DA4C-831A-1E55AEC7E9FC}" srcOrd="2" destOrd="0" presId="urn:microsoft.com/office/officeart/2005/8/layout/orgChart1"/>
    <dgm:cxn modelId="{BEFABE34-5911-47AE-8B6E-BBAE39731C6F}" type="presParOf" srcId="{DFF852C3-F178-8242-A6BC-7F7196683BCA}" destId="{1D0BC77A-4853-7343-A503-5E2AFD9BCDC7}" srcOrd="2" destOrd="0" presId="urn:microsoft.com/office/officeart/2005/8/layout/orgChart1"/>
    <dgm:cxn modelId="{9EBB3636-9609-461B-AB9B-6008066DEFC6}" type="presParOf" srcId="{AA4E64CB-F8D5-DD47-AAA8-C9BF62D8F38B}" destId="{931075F3-1828-A145-9609-D7D00B0B09DE}" srcOrd="2" destOrd="0" presId="urn:microsoft.com/office/officeart/2005/8/layout/orgChart1"/>
    <dgm:cxn modelId="{B7A97439-EB4C-425F-A80F-FEEDC9CB647F}" type="presParOf" srcId="{AA4E64CB-F8D5-DD47-AAA8-C9BF62D8F38B}" destId="{D01CE2FD-21A8-8146-9963-734DB837FC13}" srcOrd="3" destOrd="0" presId="urn:microsoft.com/office/officeart/2005/8/layout/orgChart1"/>
    <dgm:cxn modelId="{33B5962F-561C-4AFE-AEEA-7394DEBEE93A}" type="presParOf" srcId="{D01CE2FD-21A8-8146-9963-734DB837FC13}" destId="{79B16F84-FA15-F94A-8837-1B9CAD96B5AB}" srcOrd="0" destOrd="0" presId="urn:microsoft.com/office/officeart/2005/8/layout/orgChart1"/>
    <dgm:cxn modelId="{FE746216-C4B1-4906-8FE3-BCC80B16DE5D}" type="presParOf" srcId="{79B16F84-FA15-F94A-8837-1B9CAD96B5AB}" destId="{EB9D0E13-DD01-A841-900E-7365661DD739}" srcOrd="0" destOrd="0" presId="urn:microsoft.com/office/officeart/2005/8/layout/orgChart1"/>
    <dgm:cxn modelId="{641D2CF6-8BDF-4750-8F78-7A01FFC1FC23}" type="presParOf" srcId="{79B16F84-FA15-F94A-8837-1B9CAD96B5AB}" destId="{41D83407-D36E-B843-8CA1-F152E16EB14B}" srcOrd="1" destOrd="0" presId="urn:microsoft.com/office/officeart/2005/8/layout/orgChart1"/>
    <dgm:cxn modelId="{5805EB39-9F4B-47DE-BC57-E5BFC8C3D51C}" type="presParOf" srcId="{D01CE2FD-21A8-8146-9963-734DB837FC13}" destId="{FCFD00E0-62CD-634B-AB72-16DB3CF9F248}" srcOrd="1" destOrd="0" presId="urn:microsoft.com/office/officeart/2005/8/layout/orgChart1"/>
    <dgm:cxn modelId="{23A0735A-5ECB-49A4-99B6-532F3A1E8974}" type="presParOf" srcId="{FCFD00E0-62CD-634B-AB72-16DB3CF9F248}" destId="{62D64693-580A-1F47-9370-15B25792FD85}" srcOrd="0" destOrd="0" presId="urn:microsoft.com/office/officeart/2005/8/layout/orgChart1"/>
    <dgm:cxn modelId="{A91D8612-2643-459B-BF73-BF48C005682F}" type="presParOf" srcId="{FCFD00E0-62CD-634B-AB72-16DB3CF9F248}" destId="{571A5C41-ECD9-0F43-ACC3-B32BAB589408}" srcOrd="1" destOrd="0" presId="urn:microsoft.com/office/officeart/2005/8/layout/orgChart1"/>
    <dgm:cxn modelId="{66E0875E-042B-4445-AEB2-0C648CF90952}" type="presParOf" srcId="{571A5C41-ECD9-0F43-ACC3-B32BAB589408}" destId="{5E3D9F98-E04F-244B-8489-4223F5FFE102}" srcOrd="0" destOrd="0" presId="urn:microsoft.com/office/officeart/2005/8/layout/orgChart1"/>
    <dgm:cxn modelId="{0C75DBB0-9AC0-40CC-9798-F41F952BDAD8}" type="presParOf" srcId="{5E3D9F98-E04F-244B-8489-4223F5FFE102}" destId="{5B8E11CF-58B7-DE43-839F-CFBED66AF6A8}" srcOrd="0" destOrd="0" presId="urn:microsoft.com/office/officeart/2005/8/layout/orgChart1"/>
    <dgm:cxn modelId="{0475E5AC-CBAB-4F03-94F1-36D4995D0354}" type="presParOf" srcId="{5E3D9F98-E04F-244B-8489-4223F5FFE102}" destId="{86504B97-06A5-F247-AE40-3CA05AFF8C05}" srcOrd="1" destOrd="0" presId="urn:microsoft.com/office/officeart/2005/8/layout/orgChart1"/>
    <dgm:cxn modelId="{0CA1A52E-17DB-4BD4-B334-BAB438276A66}" type="presParOf" srcId="{571A5C41-ECD9-0F43-ACC3-B32BAB589408}" destId="{BEF53A3B-E7C1-BB45-8C4D-99D6E7A33104}" srcOrd="1" destOrd="0" presId="urn:microsoft.com/office/officeart/2005/8/layout/orgChart1"/>
    <dgm:cxn modelId="{5D2CE218-FDA1-41BB-A4C1-B48B207E8151}" type="presParOf" srcId="{571A5C41-ECD9-0F43-ACC3-B32BAB589408}" destId="{65E78879-73AC-5543-8031-F4C1B5013359}" srcOrd="2" destOrd="0" presId="urn:microsoft.com/office/officeart/2005/8/layout/orgChart1"/>
    <dgm:cxn modelId="{27F92AA8-F9E1-4CFC-9E78-8A53A72A34BE}" type="presParOf" srcId="{FCFD00E0-62CD-634B-AB72-16DB3CF9F248}" destId="{D1AF4061-2A69-5B4E-B191-450BA8CB3C47}" srcOrd="2" destOrd="0" presId="urn:microsoft.com/office/officeart/2005/8/layout/orgChart1"/>
    <dgm:cxn modelId="{7C3A33E2-196F-40B1-A3D0-BA448CF9B347}" type="presParOf" srcId="{FCFD00E0-62CD-634B-AB72-16DB3CF9F248}" destId="{5C690ACD-5CFD-1648-AC66-210288064BFA}" srcOrd="3" destOrd="0" presId="urn:microsoft.com/office/officeart/2005/8/layout/orgChart1"/>
    <dgm:cxn modelId="{80382A31-A4D1-412A-A96D-46313036D4AB}" type="presParOf" srcId="{5C690ACD-5CFD-1648-AC66-210288064BFA}" destId="{410E291A-D31F-F840-8942-81777CE1B4D4}" srcOrd="0" destOrd="0" presId="urn:microsoft.com/office/officeart/2005/8/layout/orgChart1"/>
    <dgm:cxn modelId="{E93BA269-F9C1-4EB2-9ED5-218892BE2D13}" type="presParOf" srcId="{410E291A-D31F-F840-8942-81777CE1B4D4}" destId="{16B90D7E-3619-B843-B92F-DADAACA0AA02}" srcOrd="0" destOrd="0" presId="urn:microsoft.com/office/officeart/2005/8/layout/orgChart1"/>
    <dgm:cxn modelId="{8AEA0295-F6D8-493D-9608-415A7508B5D6}" type="presParOf" srcId="{410E291A-D31F-F840-8942-81777CE1B4D4}" destId="{C8FDFCFC-330C-E94E-8782-816FB045187C}" srcOrd="1" destOrd="0" presId="urn:microsoft.com/office/officeart/2005/8/layout/orgChart1"/>
    <dgm:cxn modelId="{8418C285-F1C3-4870-941E-9A0C54ABD950}" type="presParOf" srcId="{5C690ACD-5CFD-1648-AC66-210288064BFA}" destId="{6D55EEDA-C3D4-4D44-8914-52459591EF48}" srcOrd="1" destOrd="0" presId="urn:microsoft.com/office/officeart/2005/8/layout/orgChart1"/>
    <dgm:cxn modelId="{F0E247B8-7078-4704-96B3-20326E2F8420}" type="presParOf" srcId="{5C690ACD-5CFD-1648-AC66-210288064BFA}" destId="{2D9E4A3A-045A-394F-8123-FBD06454E463}" srcOrd="2" destOrd="0" presId="urn:microsoft.com/office/officeart/2005/8/layout/orgChart1"/>
    <dgm:cxn modelId="{6B9B5DB8-7510-4F73-9B0E-09C61C7BC842}" type="presParOf" srcId="{D01CE2FD-21A8-8146-9963-734DB837FC13}" destId="{FA4150AF-0B1F-B44B-9FA5-1D46F71DB350}" srcOrd="2" destOrd="0" presId="urn:microsoft.com/office/officeart/2005/8/layout/orgChart1"/>
    <dgm:cxn modelId="{CBFB7AA4-7931-409C-9AD9-E833B39FE47E}" type="presParOf" srcId="{96FD5936-E74D-2A44-90A1-09E56751AF57}" destId="{75F7D51C-1303-7545-8906-503C8EED7CAF}" srcOrd="2" destOrd="0" presId="urn:microsoft.com/office/officeart/2005/8/layout/orgChart1"/>
    <dgm:cxn modelId="{9EF7E4C0-8924-4EDA-9C71-6BA6DCDCC643}" type="presParOf" srcId="{05B7781E-4227-A543-A9D1-5B494252D6FE}" destId="{CF4C135B-E753-EB4B-95B9-42C1807E418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487177F-C22F-2A44-9BBE-8C3EF0395F38}" type="doc">
      <dgm:prSet loTypeId="urn:microsoft.com/office/officeart/2005/8/layout/orgChart1" loCatId="" qsTypeId="urn:microsoft.com/office/officeart/2005/8/quickstyle/simple1" qsCatId="simple" csTypeId="urn:microsoft.com/office/officeart/2005/8/colors/colorful2" csCatId="colorful" phldr="1"/>
      <dgm:spPr/>
      <dgm:t>
        <a:bodyPr/>
        <a:lstStyle/>
        <a:p>
          <a:endParaRPr lang="en-US"/>
        </a:p>
      </dgm:t>
    </dgm:pt>
    <dgm:pt modelId="{13DFA652-59D2-C24A-8FC9-24A34DA9C93D}">
      <dgm:prSet phldrT="[Text]" custT="1"/>
      <dgm:spPr/>
      <dgm:t>
        <a:bodyPr/>
        <a:lstStyle/>
        <a:p>
          <a:r>
            <a:rPr lang="en-US" sz="1600"/>
            <a:t>Glovebox</a:t>
          </a:r>
        </a:p>
      </dgm:t>
    </dgm:pt>
    <dgm:pt modelId="{E955E966-C08F-0A49-8781-255098EA97FF}" type="parTrans" cxnId="{E481D7E5-7EC8-5E47-806B-D2A3F096F284}">
      <dgm:prSet/>
      <dgm:spPr/>
      <dgm:t>
        <a:bodyPr/>
        <a:lstStyle/>
        <a:p>
          <a:endParaRPr lang="en-US"/>
        </a:p>
      </dgm:t>
    </dgm:pt>
    <dgm:pt modelId="{8030112B-370A-9647-B7EA-3397969A450B}" type="sibTrans" cxnId="{E481D7E5-7EC8-5E47-806B-D2A3F096F284}">
      <dgm:prSet/>
      <dgm:spPr/>
      <dgm:t>
        <a:bodyPr/>
        <a:lstStyle/>
        <a:p>
          <a:endParaRPr lang="en-US"/>
        </a:p>
      </dgm:t>
    </dgm:pt>
    <dgm:pt modelId="{38FEED08-5C89-0C4A-BA7D-F2E908CFD7AA}">
      <dgm:prSet phldrT="[Text]" custT="1"/>
      <dgm:spPr/>
      <dgm:t>
        <a:bodyPr/>
        <a:lstStyle/>
        <a:p>
          <a:r>
            <a:rPr lang="en-US" sz="1600"/>
            <a:t>Experiment</a:t>
          </a:r>
        </a:p>
      </dgm:t>
    </dgm:pt>
    <dgm:pt modelId="{27037E9F-94C9-B44F-B574-28C85C1B5D5A}" type="parTrans" cxnId="{41729910-D0BD-0743-B3EC-B19A9A5FCFBB}">
      <dgm:prSet custT="1"/>
      <dgm:spPr/>
      <dgm:t>
        <a:bodyPr/>
        <a:lstStyle/>
        <a:p>
          <a:endParaRPr lang="en-US" sz="900"/>
        </a:p>
      </dgm:t>
    </dgm:pt>
    <dgm:pt modelId="{E08EA3B4-54E0-C047-A180-CF9D9EB00DE9}" type="sibTrans" cxnId="{41729910-D0BD-0743-B3EC-B19A9A5FCFBB}">
      <dgm:prSet/>
      <dgm:spPr/>
      <dgm:t>
        <a:bodyPr/>
        <a:lstStyle/>
        <a:p>
          <a:endParaRPr lang="en-US"/>
        </a:p>
      </dgm:t>
    </dgm:pt>
    <dgm:pt modelId="{C2767C13-7566-E248-960F-E33C30E19E42}">
      <dgm:prSet phldrT="[Text]" custT="1"/>
      <dgm:spPr>
        <a:solidFill>
          <a:schemeClr val="tx1">
            <a:lumMod val="50000"/>
            <a:lumOff val="50000"/>
          </a:schemeClr>
        </a:solidFill>
        <a:ln>
          <a:solidFill>
            <a:schemeClr val="tx1">
              <a:lumMod val="50000"/>
              <a:lumOff val="50000"/>
            </a:schemeClr>
          </a:solidFill>
        </a:ln>
      </dgm:spPr>
      <dgm:t>
        <a:bodyPr/>
        <a:lstStyle/>
        <a:p>
          <a:r>
            <a:rPr lang="en-US" sz="900">
              <a:ln>
                <a:noFill/>
              </a:ln>
              <a:noFill/>
            </a:rPr>
            <a:t>Electronics</a:t>
          </a:r>
        </a:p>
      </dgm:t>
    </dgm:pt>
    <dgm:pt modelId="{1FDB4D23-2CB9-EA4D-8D42-8BDD383FC888}" type="parTrans" cxnId="{A3453213-4244-1B45-B282-793E138821B5}">
      <dgm:prSet custT="1"/>
      <dgm:spPr>
        <a:ln>
          <a:solidFill>
            <a:srgbClr val="EE7623"/>
          </a:solidFill>
        </a:ln>
      </dgm:spPr>
      <dgm:t>
        <a:bodyPr/>
        <a:lstStyle/>
        <a:p>
          <a:endParaRPr lang="en-US" sz="900"/>
        </a:p>
      </dgm:t>
    </dgm:pt>
    <dgm:pt modelId="{AF42166F-8E35-FB4B-8AC5-8C8F1FA4D0CE}" type="sibTrans" cxnId="{A3453213-4244-1B45-B282-793E138821B5}">
      <dgm:prSet/>
      <dgm:spPr/>
      <dgm:t>
        <a:bodyPr/>
        <a:lstStyle/>
        <a:p>
          <a:endParaRPr lang="en-US"/>
        </a:p>
      </dgm:t>
    </dgm:pt>
    <dgm:pt modelId="{FE8C701D-E0AD-F043-B5CB-DEB2F048D4AE}">
      <dgm:prSet phldrT="[Text]" custT="1"/>
      <dgm:spPr>
        <a:solidFill>
          <a:schemeClr val="tx1">
            <a:lumMod val="50000"/>
            <a:lumOff val="50000"/>
          </a:schemeClr>
        </a:solidFill>
        <a:ln>
          <a:solidFill>
            <a:schemeClr val="tx1">
              <a:lumMod val="50000"/>
              <a:lumOff val="50000"/>
            </a:schemeClr>
          </a:solidFill>
        </a:ln>
      </dgm:spPr>
      <dgm:t>
        <a:bodyPr/>
        <a:lstStyle/>
        <a:p>
          <a:r>
            <a:rPr lang="en-US" sz="900">
              <a:ln>
                <a:noFill/>
              </a:ln>
              <a:noFill/>
            </a:rPr>
            <a:t>Simulant Entrance</a:t>
          </a:r>
        </a:p>
      </dgm:t>
    </dgm:pt>
    <dgm:pt modelId="{2C0B4502-2825-364E-B869-4452A3395387}" type="parTrans" cxnId="{45B123ED-4EAD-1D48-B6C3-F5F5114A3EAF}">
      <dgm:prSet custT="1"/>
      <dgm:spPr/>
      <dgm:t>
        <a:bodyPr/>
        <a:lstStyle/>
        <a:p>
          <a:endParaRPr lang="en-US" sz="900"/>
        </a:p>
      </dgm:t>
    </dgm:pt>
    <dgm:pt modelId="{943D0A89-7129-EE4D-BA67-CB6548F58F92}" type="sibTrans" cxnId="{45B123ED-4EAD-1D48-B6C3-F5F5114A3EAF}">
      <dgm:prSet/>
      <dgm:spPr/>
      <dgm:t>
        <a:bodyPr/>
        <a:lstStyle/>
        <a:p>
          <a:endParaRPr lang="en-US"/>
        </a:p>
      </dgm:t>
    </dgm:pt>
    <dgm:pt modelId="{F8C9735A-48E2-C243-A87C-B8B783CCAC72}">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Simulation</a:t>
          </a:r>
        </a:p>
      </dgm:t>
    </dgm:pt>
    <dgm:pt modelId="{321D0127-73A7-2B48-A0DF-C94BD3FD4635}" type="parTrans" cxnId="{79154807-7D10-D649-BD25-D2EB4C93BF24}">
      <dgm:prSet custT="1"/>
      <dgm:spPr/>
      <dgm:t>
        <a:bodyPr/>
        <a:lstStyle/>
        <a:p>
          <a:endParaRPr lang="en-US" sz="900"/>
        </a:p>
      </dgm:t>
    </dgm:pt>
    <dgm:pt modelId="{EAB76398-02CF-4D45-9A9C-8B9D1AF84CF7}" type="sibTrans" cxnId="{79154807-7D10-D649-BD25-D2EB4C93BF24}">
      <dgm:prSet/>
      <dgm:spPr/>
      <dgm:t>
        <a:bodyPr/>
        <a:lstStyle/>
        <a:p>
          <a:endParaRPr lang="en-US"/>
        </a:p>
      </dgm:t>
    </dgm:pt>
    <dgm:pt modelId="{43E42FE6-0D6D-0347-BCA0-AE2AD94D954E}">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Models Air Flow</a:t>
          </a:r>
        </a:p>
      </dgm:t>
    </dgm:pt>
    <dgm:pt modelId="{260347B6-DBA3-1B46-9532-AE311EDFA67E}" type="parTrans" cxnId="{8594B104-3D05-704B-8A7D-B7B1B8AA8719}">
      <dgm:prSet custT="1"/>
      <dgm:spPr>
        <a:ln>
          <a:solidFill>
            <a:srgbClr val="EE7623"/>
          </a:solidFill>
        </a:ln>
      </dgm:spPr>
      <dgm:t>
        <a:bodyPr/>
        <a:lstStyle/>
        <a:p>
          <a:endParaRPr lang="en-US" sz="900"/>
        </a:p>
      </dgm:t>
    </dgm:pt>
    <dgm:pt modelId="{BB27AD24-BB60-0F4B-88B8-2800ECC45AEC}" type="sibTrans" cxnId="{8594B104-3D05-704B-8A7D-B7B1B8AA8719}">
      <dgm:prSet/>
      <dgm:spPr/>
      <dgm:t>
        <a:bodyPr/>
        <a:lstStyle/>
        <a:p>
          <a:endParaRPr lang="en-US"/>
        </a:p>
      </dgm:t>
    </dgm:pt>
    <dgm:pt modelId="{A236E4E0-E1E1-2A41-AD4E-40E673860DF1}">
      <dgm:prSet phldrT="[Text]" custT="1"/>
      <dgm:spPr>
        <a:solidFill>
          <a:schemeClr val="tx1">
            <a:lumMod val="50000"/>
            <a:lumOff val="50000"/>
          </a:schemeClr>
        </a:solidFill>
        <a:ln>
          <a:solidFill>
            <a:schemeClr val="tx1">
              <a:lumMod val="50000"/>
              <a:lumOff val="50000"/>
            </a:schemeClr>
          </a:solidFill>
        </a:ln>
      </dgm:spPr>
      <dgm:t>
        <a:bodyPr/>
        <a:lstStyle/>
        <a:p>
          <a:r>
            <a:rPr lang="en-US" sz="900">
              <a:ln>
                <a:noFill/>
              </a:ln>
              <a:noFill/>
            </a:rPr>
            <a:t>Enclosure</a:t>
          </a:r>
        </a:p>
      </dgm:t>
    </dgm:pt>
    <dgm:pt modelId="{26D7102A-1C87-4B4F-AEDD-44263AF9F5BE}" type="parTrans" cxnId="{A73D6BB8-2DE6-704E-8549-B85D472BC13B}">
      <dgm:prSet custT="1"/>
      <dgm:spPr>
        <a:ln>
          <a:solidFill>
            <a:srgbClr val="EE7623"/>
          </a:solidFill>
        </a:ln>
      </dgm:spPr>
      <dgm:t>
        <a:bodyPr/>
        <a:lstStyle/>
        <a:p>
          <a:endParaRPr lang="en-US" sz="900"/>
        </a:p>
      </dgm:t>
    </dgm:pt>
    <dgm:pt modelId="{31614F62-42CA-CC41-A811-8D57262BAACE}" type="sibTrans" cxnId="{A73D6BB8-2DE6-704E-8549-B85D472BC13B}">
      <dgm:prSet/>
      <dgm:spPr/>
      <dgm:t>
        <a:bodyPr/>
        <a:lstStyle/>
        <a:p>
          <a:endParaRPr lang="en-US"/>
        </a:p>
      </dgm:t>
    </dgm:pt>
    <dgm:pt modelId="{BC9F1497-E50F-D24E-B3F2-2476F2F6D5AC}">
      <dgm:prSet phldrT="[Text]" custT="1"/>
      <dgm:spPr>
        <a:solidFill>
          <a:schemeClr val="tx1">
            <a:lumMod val="50000"/>
            <a:lumOff val="50000"/>
          </a:schemeClr>
        </a:solidFill>
        <a:ln>
          <a:solidFill>
            <a:schemeClr val="tx1">
              <a:lumMod val="50000"/>
              <a:lumOff val="50000"/>
            </a:schemeClr>
          </a:solidFill>
        </a:ln>
      </dgm:spPr>
      <dgm:t>
        <a:bodyPr/>
        <a:lstStyle/>
        <a:p>
          <a:r>
            <a:rPr lang="en-US" sz="900">
              <a:ln>
                <a:noFill/>
              </a:ln>
              <a:noFill/>
            </a:rPr>
            <a:t>Computer Fans</a:t>
          </a:r>
        </a:p>
      </dgm:t>
    </dgm:pt>
    <dgm:pt modelId="{9AB3549C-EB9C-6147-8219-150DE31AC995}" type="parTrans" cxnId="{E4316157-019F-E040-8076-733CED919393}">
      <dgm:prSet custT="1"/>
      <dgm:spPr>
        <a:ln>
          <a:solidFill>
            <a:srgbClr val="772F3F"/>
          </a:solidFill>
        </a:ln>
      </dgm:spPr>
      <dgm:t>
        <a:bodyPr/>
        <a:lstStyle/>
        <a:p>
          <a:endParaRPr lang="en-US" sz="900"/>
        </a:p>
      </dgm:t>
    </dgm:pt>
    <dgm:pt modelId="{8A05509B-4FBD-1B42-8A5F-5FCB979249B2}" type="sibTrans" cxnId="{E4316157-019F-E040-8076-733CED919393}">
      <dgm:prSet/>
      <dgm:spPr/>
      <dgm:t>
        <a:bodyPr/>
        <a:lstStyle/>
        <a:p>
          <a:endParaRPr lang="en-US"/>
        </a:p>
      </dgm:t>
    </dgm:pt>
    <dgm:pt modelId="{F4E01027-C1D8-C54B-B412-8612FEE1809D}">
      <dgm:prSet phldrT="[Text]" custT="1"/>
      <dgm:spPr>
        <a:solidFill>
          <a:schemeClr val="tx1">
            <a:lumMod val="50000"/>
            <a:lumOff val="50000"/>
          </a:schemeClr>
        </a:solidFill>
        <a:ln>
          <a:solidFill>
            <a:schemeClr val="tx1">
              <a:lumMod val="50000"/>
              <a:lumOff val="50000"/>
            </a:schemeClr>
          </a:solidFill>
        </a:ln>
      </dgm:spPr>
      <dgm:t>
        <a:bodyPr/>
        <a:lstStyle/>
        <a:p>
          <a:r>
            <a:rPr lang="en-US" sz="900">
              <a:ln>
                <a:noFill/>
              </a:ln>
              <a:noFill/>
            </a:rPr>
            <a:t>Switch</a:t>
          </a:r>
        </a:p>
      </dgm:t>
    </dgm:pt>
    <dgm:pt modelId="{AEEA7841-819C-5444-B468-D8B2230AE5D6}" type="parTrans" cxnId="{F98FD863-1C77-2F4C-BDFC-96113459941A}">
      <dgm:prSet custT="1"/>
      <dgm:spPr/>
      <dgm:t>
        <a:bodyPr/>
        <a:lstStyle/>
        <a:p>
          <a:endParaRPr lang="en-US" sz="900"/>
        </a:p>
      </dgm:t>
    </dgm:pt>
    <dgm:pt modelId="{5A894D5F-4E15-C54F-9DDC-80D27EBE5693}" type="sibTrans" cxnId="{F98FD863-1C77-2F4C-BDFC-96113459941A}">
      <dgm:prSet/>
      <dgm:spPr/>
      <dgm:t>
        <a:bodyPr/>
        <a:lstStyle/>
        <a:p>
          <a:endParaRPr lang="en-US"/>
        </a:p>
      </dgm:t>
    </dgm:pt>
    <dgm:pt modelId="{C5CE4FCE-4E89-654A-B6F9-35C271D4E5D8}">
      <dgm:prSet phldrT="[Text]" custT="1"/>
      <dgm:spPr>
        <a:solidFill>
          <a:schemeClr val="tx1">
            <a:lumMod val="50000"/>
            <a:lumOff val="50000"/>
          </a:schemeClr>
        </a:solidFill>
        <a:ln>
          <a:solidFill>
            <a:schemeClr val="tx1">
              <a:lumMod val="50000"/>
              <a:lumOff val="50000"/>
            </a:schemeClr>
          </a:solidFill>
        </a:ln>
      </dgm:spPr>
      <dgm:t>
        <a:bodyPr/>
        <a:lstStyle/>
        <a:p>
          <a:r>
            <a:rPr lang="en-US" sz="900">
              <a:ln>
                <a:noFill/>
              </a:ln>
              <a:noFill/>
            </a:rPr>
            <a:t>Circulates Air</a:t>
          </a:r>
        </a:p>
      </dgm:t>
    </dgm:pt>
    <dgm:pt modelId="{3D54E4E1-CB52-D14F-9A39-B6EE134BA9DD}" type="parTrans" cxnId="{DCFE8110-E7EA-1D4B-81BB-8F0248EF4FA5}">
      <dgm:prSet custT="1"/>
      <dgm:spPr>
        <a:ln>
          <a:solidFill>
            <a:srgbClr val="772F3F"/>
          </a:solidFill>
        </a:ln>
      </dgm:spPr>
      <dgm:t>
        <a:bodyPr/>
        <a:lstStyle/>
        <a:p>
          <a:endParaRPr lang="en-US" sz="900"/>
        </a:p>
      </dgm:t>
    </dgm:pt>
    <dgm:pt modelId="{AEA2FFC1-A202-8342-BBFB-C3C661A4BBB6}" type="sibTrans" cxnId="{DCFE8110-E7EA-1D4B-81BB-8F0248EF4FA5}">
      <dgm:prSet/>
      <dgm:spPr/>
      <dgm:t>
        <a:bodyPr/>
        <a:lstStyle/>
        <a:p>
          <a:endParaRPr lang="en-US"/>
        </a:p>
      </dgm:t>
    </dgm:pt>
    <dgm:pt modelId="{0C8FC354-21BA-C04C-ADB3-801C93B04328}">
      <dgm:prSet phldrT="[Text]" custT="1"/>
      <dgm:spPr>
        <a:solidFill>
          <a:schemeClr val="tx1">
            <a:lumMod val="50000"/>
            <a:lumOff val="50000"/>
          </a:schemeClr>
        </a:solidFill>
        <a:ln>
          <a:solidFill>
            <a:schemeClr val="tx1">
              <a:lumMod val="50000"/>
              <a:lumOff val="50000"/>
            </a:schemeClr>
          </a:solidFill>
        </a:ln>
      </dgm:spPr>
      <dgm:t>
        <a:bodyPr/>
        <a:lstStyle/>
        <a:p>
          <a:r>
            <a:rPr lang="en-US" sz="900">
              <a:ln>
                <a:noFill/>
              </a:ln>
              <a:noFill/>
            </a:rPr>
            <a:t>Lofts Simulant</a:t>
          </a:r>
        </a:p>
      </dgm:t>
    </dgm:pt>
    <dgm:pt modelId="{C8F01AA0-31D9-3D41-A115-9A238EFBB682}" type="parTrans" cxnId="{AD44C3D2-69DF-194E-B754-69915808BF45}">
      <dgm:prSet custT="1"/>
      <dgm:spPr>
        <a:ln>
          <a:solidFill>
            <a:srgbClr val="772F3F"/>
          </a:solidFill>
        </a:ln>
      </dgm:spPr>
      <dgm:t>
        <a:bodyPr/>
        <a:lstStyle/>
        <a:p>
          <a:endParaRPr lang="en-US" sz="900"/>
        </a:p>
      </dgm:t>
    </dgm:pt>
    <dgm:pt modelId="{A5BCC8F8-E64E-124E-9910-F8D5E932681C}" type="sibTrans" cxnId="{AD44C3D2-69DF-194E-B754-69915808BF45}">
      <dgm:prSet/>
      <dgm:spPr/>
      <dgm:t>
        <a:bodyPr/>
        <a:lstStyle/>
        <a:p>
          <a:endParaRPr lang="en-US"/>
        </a:p>
      </dgm:t>
    </dgm:pt>
    <dgm:pt modelId="{FE17AFC9-BBDE-EB45-B527-7209D16FE1F5}">
      <dgm:prSet phldrT="[Text]" custT="1"/>
      <dgm:spPr>
        <a:solidFill>
          <a:schemeClr val="tx1">
            <a:lumMod val="50000"/>
            <a:lumOff val="50000"/>
          </a:schemeClr>
        </a:solidFill>
        <a:ln>
          <a:solidFill>
            <a:schemeClr val="tx1">
              <a:lumMod val="50000"/>
              <a:lumOff val="50000"/>
            </a:schemeClr>
          </a:solidFill>
        </a:ln>
      </dgm:spPr>
      <dgm:t>
        <a:bodyPr/>
        <a:lstStyle/>
        <a:p>
          <a:r>
            <a:rPr lang="en-US" sz="900">
              <a:ln>
                <a:noFill/>
              </a:ln>
              <a:noFill/>
            </a:rPr>
            <a:t>Maintains Steady Air Flow</a:t>
          </a:r>
        </a:p>
      </dgm:t>
    </dgm:pt>
    <dgm:pt modelId="{240F00CF-2713-2F41-B36D-BE80378DCCF3}" type="parTrans" cxnId="{9EB4E89E-9D03-A44A-8DA4-228D5396D135}">
      <dgm:prSet custT="1"/>
      <dgm:spPr>
        <a:ln>
          <a:solidFill>
            <a:srgbClr val="772F3F"/>
          </a:solidFill>
        </a:ln>
      </dgm:spPr>
      <dgm:t>
        <a:bodyPr/>
        <a:lstStyle/>
        <a:p>
          <a:endParaRPr lang="en-US" sz="900"/>
        </a:p>
      </dgm:t>
    </dgm:pt>
    <dgm:pt modelId="{CC8267BA-28E8-ED49-850F-684BCEB8FA06}" type="sibTrans" cxnId="{9EB4E89E-9D03-A44A-8DA4-228D5396D135}">
      <dgm:prSet/>
      <dgm:spPr/>
      <dgm:t>
        <a:bodyPr/>
        <a:lstStyle/>
        <a:p>
          <a:endParaRPr lang="en-US"/>
        </a:p>
      </dgm:t>
    </dgm:pt>
    <dgm:pt modelId="{6FB5FF4B-AA0D-DC41-80B8-D3E013794E67}">
      <dgm:prSet phldrT="[Text]" custT="1"/>
      <dgm:spPr>
        <a:solidFill>
          <a:schemeClr val="tx1">
            <a:lumMod val="50000"/>
            <a:lumOff val="50000"/>
          </a:schemeClr>
        </a:solidFill>
        <a:ln>
          <a:solidFill>
            <a:schemeClr val="tx1">
              <a:lumMod val="50000"/>
              <a:lumOff val="50000"/>
            </a:schemeClr>
          </a:solidFill>
        </a:ln>
      </dgm:spPr>
      <dgm:t>
        <a:bodyPr/>
        <a:lstStyle/>
        <a:p>
          <a:r>
            <a:rPr lang="en-US" sz="900">
              <a:ln>
                <a:noFill/>
              </a:ln>
              <a:noFill/>
            </a:rPr>
            <a:t>Turns fans on </a:t>
          </a:r>
        </a:p>
      </dgm:t>
    </dgm:pt>
    <dgm:pt modelId="{516E0687-A45E-8445-A073-581EEF63F842}" type="parTrans" cxnId="{4B1D241B-0343-4545-B7ED-97FD6A9DBC4D}">
      <dgm:prSet custT="1"/>
      <dgm:spPr>
        <a:ln>
          <a:solidFill>
            <a:srgbClr val="772F3F"/>
          </a:solidFill>
        </a:ln>
      </dgm:spPr>
      <dgm:t>
        <a:bodyPr/>
        <a:lstStyle/>
        <a:p>
          <a:endParaRPr lang="en-US" sz="900"/>
        </a:p>
      </dgm:t>
    </dgm:pt>
    <dgm:pt modelId="{8C594BFD-4467-E842-8152-A27820457C67}" type="sibTrans" cxnId="{4B1D241B-0343-4545-B7ED-97FD6A9DBC4D}">
      <dgm:prSet/>
      <dgm:spPr/>
      <dgm:t>
        <a:bodyPr/>
        <a:lstStyle/>
        <a:p>
          <a:endParaRPr lang="en-US"/>
        </a:p>
      </dgm:t>
    </dgm:pt>
    <dgm:pt modelId="{6DA9255D-2A70-3D4C-B95F-E4ABCB887810}">
      <dgm:prSet phldrT="[Text]" custT="1"/>
      <dgm:spPr>
        <a:solidFill>
          <a:schemeClr val="tx1">
            <a:lumMod val="50000"/>
            <a:lumOff val="50000"/>
          </a:schemeClr>
        </a:solidFill>
        <a:ln>
          <a:solidFill>
            <a:schemeClr val="tx1">
              <a:lumMod val="50000"/>
              <a:lumOff val="50000"/>
            </a:schemeClr>
          </a:solidFill>
        </a:ln>
      </dgm:spPr>
      <dgm:t>
        <a:bodyPr/>
        <a:lstStyle/>
        <a:p>
          <a:r>
            <a:rPr lang="en-US" sz="900">
              <a:ln>
                <a:noFill/>
              </a:ln>
              <a:noFill/>
            </a:rPr>
            <a:t>Turns fans off</a:t>
          </a:r>
        </a:p>
      </dgm:t>
    </dgm:pt>
    <dgm:pt modelId="{06F6EFD8-283D-A348-AE8F-8A30DBFCAD27}" type="parTrans" cxnId="{81E7758B-4551-3A42-A75B-01DC5BC4016F}">
      <dgm:prSet custT="1"/>
      <dgm:spPr>
        <a:ln>
          <a:solidFill>
            <a:srgbClr val="772F3F"/>
          </a:solidFill>
        </a:ln>
      </dgm:spPr>
      <dgm:t>
        <a:bodyPr/>
        <a:lstStyle/>
        <a:p>
          <a:endParaRPr lang="en-US" sz="900"/>
        </a:p>
      </dgm:t>
    </dgm:pt>
    <dgm:pt modelId="{B8D8F95E-0E45-F846-8E99-EFBD3C0E0754}" type="sibTrans" cxnId="{81E7758B-4551-3A42-A75B-01DC5BC4016F}">
      <dgm:prSet/>
      <dgm:spPr/>
      <dgm:t>
        <a:bodyPr/>
        <a:lstStyle/>
        <a:p>
          <a:endParaRPr lang="en-US"/>
        </a:p>
      </dgm:t>
    </dgm:pt>
    <dgm:pt modelId="{B38A8FE6-65EF-B441-ABDB-2746113CD3A8}">
      <dgm:prSet phldrT="[Text]" custT="1"/>
      <dgm:spPr>
        <a:solidFill>
          <a:schemeClr val="tx1">
            <a:lumMod val="50000"/>
            <a:lumOff val="50000"/>
          </a:schemeClr>
        </a:solidFill>
        <a:ln>
          <a:solidFill>
            <a:schemeClr val="tx1">
              <a:lumMod val="50000"/>
              <a:lumOff val="50000"/>
            </a:schemeClr>
          </a:solidFill>
        </a:ln>
      </dgm:spPr>
      <dgm:t>
        <a:bodyPr/>
        <a:lstStyle/>
        <a:p>
          <a:r>
            <a:rPr lang="en-US" sz="900">
              <a:ln>
                <a:noFill/>
              </a:ln>
              <a:noFill/>
            </a:rPr>
            <a:t>Wires</a:t>
          </a:r>
        </a:p>
      </dgm:t>
    </dgm:pt>
    <dgm:pt modelId="{93265DA2-CE83-2D4B-8220-CE459A37066F}" type="parTrans" cxnId="{F9C1C838-324A-C24D-9DEE-71FC4583DC93}">
      <dgm:prSet custT="1"/>
      <dgm:spPr>
        <a:ln>
          <a:solidFill>
            <a:srgbClr val="772F3F"/>
          </a:solidFill>
        </a:ln>
      </dgm:spPr>
      <dgm:t>
        <a:bodyPr/>
        <a:lstStyle/>
        <a:p>
          <a:endParaRPr lang="en-US" sz="900"/>
        </a:p>
      </dgm:t>
    </dgm:pt>
    <dgm:pt modelId="{461AFCFC-6D69-A345-8DC9-EF5A162F75F0}" type="sibTrans" cxnId="{F9C1C838-324A-C24D-9DEE-71FC4583DC93}">
      <dgm:prSet/>
      <dgm:spPr/>
      <dgm:t>
        <a:bodyPr/>
        <a:lstStyle/>
        <a:p>
          <a:endParaRPr lang="en-US"/>
        </a:p>
      </dgm:t>
    </dgm:pt>
    <dgm:pt modelId="{4B2B3C16-C4EA-E548-8B7E-E250B9567E05}">
      <dgm:prSet phldrT="[Text]" custT="1"/>
      <dgm:spPr>
        <a:solidFill>
          <a:schemeClr val="tx1">
            <a:lumMod val="50000"/>
            <a:lumOff val="50000"/>
          </a:schemeClr>
        </a:solidFill>
        <a:ln>
          <a:solidFill>
            <a:schemeClr val="tx1">
              <a:lumMod val="50000"/>
              <a:lumOff val="50000"/>
            </a:schemeClr>
          </a:solidFill>
        </a:ln>
      </dgm:spPr>
      <dgm:t>
        <a:bodyPr/>
        <a:lstStyle/>
        <a:p>
          <a:r>
            <a:rPr lang="en-US" sz="900">
              <a:ln>
                <a:noFill/>
              </a:ln>
              <a:noFill/>
            </a:rPr>
            <a:t>Provide power from outside of enclosure</a:t>
          </a:r>
        </a:p>
      </dgm:t>
    </dgm:pt>
    <dgm:pt modelId="{7A2EDC8D-AAB8-E24A-9BAF-11140A14B67E}" type="parTrans" cxnId="{76E35F16-9260-D542-BB10-8F56CFB499CD}">
      <dgm:prSet custT="1"/>
      <dgm:spPr>
        <a:ln>
          <a:solidFill>
            <a:srgbClr val="772F3F"/>
          </a:solidFill>
        </a:ln>
      </dgm:spPr>
      <dgm:t>
        <a:bodyPr/>
        <a:lstStyle/>
        <a:p>
          <a:endParaRPr lang="en-US" sz="900"/>
        </a:p>
      </dgm:t>
    </dgm:pt>
    <dgm:pt modelId="{0171E09F-1064-5449-AFF8-BB84FDBA5502}" type="sibTrans" cxnId="{76E35F16-9260-D542-BB10-8F56CFB499CD}">
      <dgm:prSet/>
      <dgm:spPr/>
      <dgm:t>
        <a:bodyPr/>
        <a:lstStyle/>
        <a:p>
          <a:endParaRPr lang="en-US"/>
        </a:p>
      </dgm:t>
    </dgm:pt>
    <dgm:pt modelId="{1A3E1B78-48B1-B345-9EB8-1AD585C865D1}">
      <dgm:prSet phldrT="[Text]" custT="1"/>
      <dgm:spPr>
        <a:solidFill>
          <a:schemeClr val="tx1">
            <a:lumMod val="50000"/>
            <a:lumOff val="50000"/>
          </a:schemeClr>
        </a:solidFill>
        <a:ln>
          <a:solidFill>
            <a:schemeClr val="tx1">
              <a:lumMod val="50000"/>
              <a:lumOff val="50000"/>
            </a:schemeClr>
          </a:solidFill>
        </a:ln>
      </dgm:spPr>
      <dgm:t>
        <a:bodyPr/>
        <a:lstStyle/>
        <a:p>
          <a:r>
            <a:rPr lang="en-US" sz="900">
              <a:ln>
                <a:noFill/>
              </a:ln>
              <a:noFill/>
            </a:rPr>
            <a:t>Funnel Mechanism</a:t>
          </a:r>
        </a:p>
      </dgm:t>
    </dgm:pt>
    <dgm:pt modelId="{EF5EB37A-BF50-D940-93C2-99B5C36B7FDD}" type="parTrans" cxnId="{1C30F106-8735-BA48-A4E8-EA2725256BDC}">
      <dgm:prSet custT="1"/>
      <dgm:spPr>
        <a:ln>
          <a:solidFill>
            <a:srgbClr val="772F3F"/>
          </a:solidFill>
        </a:ln>
      </dgm:spPr>
      <dgm:t>
        <a:bodyPr/>
        <a:lstStyle/>
        <a:p>
          <a:endParaRPr lang="en-US" sz="900"/>
        </a:p>
      </dgm:t>
    </dgm:pt>
    <dgm:pt modelId="{2BE2AF2A-C856-EF47-B8BC-3843F9CBFB41}" type="sibTrans" cxnId="{1C30F106-8735-BA48-A4E8-EA2725256BDC}">
      <dgm:prSet/>
      <dgm:spPr/>
      <dgm:t>
        <a:bodyPr/>
        <a:lstStyle/>
        <a:p>
          <a:endParaRPr lang="en-US"/>
        </a:p>
      </dgm:t>
    </dgm:pt>
    <dgm:pt modelId="{6BAC38A1-CE40-B34D-B594-7AF1740BDDE9}">
      <dgm:prSet phldrT="[Text]" custT="1"/>
      <dgm:spPr>
        <a:solidFill>
          <a:schemeClr val="tx1">
            <a:lumMod val="50000"/>
            <a:lumOff val="50000"/>
          </a:schemeClr>
        </a:solidFill>
        <a:ln>
          <a:solidFill>
            <a:schemeClr val="tx1">
              <a:lumMod val="50000"/>
              <a:lumOff val="50000"/>
            </a:schemeClr>
          </a:solidFill>
        </a:ln>
      </dgm:spPr>
      <dgm:t>
        <a:bodyPr/>
        <a:lstStyle/>
        <a:p>
          <a:r>
            <a:rPr lang="en-US" sz="900">
              <a:ln>
                <a:noFill/>
              </a:ln>
              <a:noFill/>
            </a:rPr>
            <a:t>Can be resealed</a:t>
          </a:r>
        </a:p>
      </dgm:t>
    </dgm:pt>
    <dgm:pt modelId="{DCEEC2C6-275B-FB42-97AC-E6E142F71A1D}" type="parTrans" cxnId="{1E1FCA8A-A1FB-5B47-A665-7B7964E91856}">
      <dgm:prSet custT="1"/>
      <dgm:spPr>
        <a:ln>
          <a:solidFill>
            <a:srgbClr val="772F3F"/>
          </a:solidFill>
        </a:ln>
      </dgm:spPr>
      <dgm:t>
        <a:bodyPr/>
        <a:lstStyle/>
        <a:p>
          <a:endParaRPr lang="en-US" sz="900"/>
        </a:p>
      </dgm:t>
    </dgm:pt>
    <dgm:pt modelId="{34C77217-5460-9843-87AE-4A72E45102B9}" type="sibTrans" cxnId="{1E1FCA8A-A1FB-5B47-A665-7B7964E91856}">
      <dgm:prSet/>
      <dgm:spPr/>
      <dgm:t>
        <a:bodyPr/>
        <a:lstStyle/>
        <a:p>
          <a:endParaRPr lang="en-US"/>
        </a:p>
      </dgm:t>
    </dgm:pt>
    <dgm:pt modelId="{DB61A051-FC36-4741-865D-075C2EF998FD}">
      <dgm:prSet phldrT="[Text]" custT="1"/>
      <dgm:spPr>
        <a:solidFill>
          <a:schemeClr val="tx1">
            <a:lumMod val="50000"/>
            <a:lumOff val="50000"/>
          </a:schemeClr>
        </a:solidFill>
        <a:ln>
          <a:solidFill>
            <a:schemeClr val="tx1">
              <a:lumMod val="50000"/>
              <a:lumOff val="50000"/>
            </a:schemeClr>
          </a:solidFill>
        </a:ln>
      </dgm:spPr>
      <dgm:t>
        <a:bodyPr/>
        <a:lstStyle/>
        <a:p>
          <a:r>
            <a:rPr lang="en-US" sz="900">
              <a:ln>
                <a:noFill/>
              </a:ln>
              <a:noFill/>
            </a:rPr>
            <a:t>Deposits Simulant</a:t>
          </a:r>
        </a:p>
      </dgm:t>
    </dgm:pt>
    <dgm:pt modelId="{38D97B53-9A1E-D347-A4DB-AC2D76BCF104}" type="parTrans" cxnId="{C6CE5F99-9C2A-CB42-BC3C-D1307210162E}">
      <dgm:prSet custT="1"/>
      <dgm:spPr>
        <a:ln>
          <a:solidFill>
            <a:srgbClr val="772F3F"/>
          </a:solidFill>
        </a:ln>
      </dgm:spPr>
      <dgm:t>
        <a:bodyPr/>
        <a:lstStyle/>
        <a:p>
          <a:endParaRPr lang="en-US" sz="900"/>
        </a:p>
      </dgm:t>
    </dgm:pt>
    <dgm:pt modelId="{68BD6BAB-00C0-0F4D-9158-851024BE5479}" type="sibTrans" cxnId="{C6CE5F99-9C2A-CB42-BC3C-D1307210162E}">
      <dgm:prSet/>
      <dgm:spPr/>
      <dgm:t>
        <a:bodyPr/>
        <a:lstStyle/>
        <a:p>
          <a:endParaRPr lang="en-US"/>
        </a:p>
      </dgm:t>
    </dgm:pt>
    <dgm:pt modelId="{053E43BB-7358-F445-BA3E-5241BE4D3F9A}">
      <dgm:prSet phldrT="[Text]" custT="1"/>
      <dgm:spPr>
        <a:solidFill>
          <a:schemeClr val="tx1">
            <a:lumMod val="50000"/>
            <a:lumOff val="50000"/>
          </a:schemeClr>
        </a:solidFill>
        <a:ln>
          <a:solidFill>
            <a:schemeClr val="tx1">
              <a:lumMod val="50000"/>
              <a:lumOff val="50000"/>
            </a:schemeClr>
          </a:solidFill>
        </a:ln>
      </dgm:spPr>
      <dgm:t>
        <a:bodyPr/>
        <a:lstStyle/>
        <a:p>
          <a:r>
            <a:rPr lang="en-US" sz="900">
              <a:ln>
                <a:noFill/>
              </a:ln>
              <a:noFill/>
            </a:rPr>
            <a:t>Mounts to glovebox</a:t>
          </a:r>
        </a:p>
      </dgm:t>
    </dgm:pt>
    <dgm:pt modelId="{D1FC4151-F7FB-B74F-BCB0-3D46E766C3FC}" type="parTrans" cxnId="{31E8E9FB-8611-A44E-A948-1F69AA63CA35}">
      <dgm:prSet custT="1"/>
      <dgm:spPr>
        <a:ln>
          <a:solidFill>
            <a:srgbClr val="772F3F"/>
          </a:solidFill>
        </a:ln>
      </dgm:spPr>
      <dgm:t>
        <a:bodyPr/>
        <a:lstStyle/>
        <a:p>
          <a:endParaRPr lang="en-US" sz="900"/>
        </a:p>
      </dgm:t>
    </dgm:pt>
    <dgm:pt modelId="{2473C836-DBA0-5E49-91ED-A7F1895BC4DF}" type="sibTrans" cxnId="{31E8E9FB-8611-A44E-A948-1F69AA63CA35}">
      <dgm:prSet/>
      <dgm:spPr/>
      <dgm:t>
        <a:bodyPr/>
        <a:lstStyle/>
        <a:p>
          <a:endParaRPr lang="en-US"/>
        </a:p>
      </dgm:t>
    </dgm:pt>
    <dgm:pt modelId="{4C53080A-1AB4-414D-ABE9-1A8E96AAF188}">
      <dgm:prSet phldrT="[Text]" custT="1"/>
      <dgm:spPr>
        <a:solidFill>
          <a:schemeClr val="tx1">
            <a:lumMod val="50000"/>
            <a:lumOff val="50000"/>
          </a:schemeClr>
        </a:solidFill>
        <a:ln>
          <a:solidFill>
            <a:schemeClr val="tx1">
              <a:lumMod val="50000"/>
              <a:lumOff val="50000"/>
            </a:schemeClr>
          </a:solidFill>
        </a:ln>
      </dgm:spPr>
      <dgm:t>
        <a:bodyPr/>
        <a:lstStyle/>
        <a:p>
          <a:r>
            <a:rPr lang="en-US" sz="900">
              <a:ln>
                <a:noFill/>
              </a:ln>
              <a:noFill/>
            </a:rPr>
            <a:t>Allows visibility</a:t>
          </a:r>
        </a:p>
      </dgm:t>
    </dgm:pt>
    <dgm:pt modelId="{C83A3849-07EB-1D40-BFCB-B13ED571580D}" type="parTrans" cxnId="{EDDFD2C8-4D36-974C-ABED-5086C80E7F9C}">
      <dgm:prSet custT="1"/>
      <dgm:spPr>
        <a:ln>
          <a:solidFill>
            <a:srgbClr val="772F3F"/>
          </a:solidFill>
        </a:ln>
      </dgm:spPr>
      <dgm:t>
        <a:bodyPr/>
        <a:lstStyle/>
        <a:p>
          <a:endParaRPr lang="en-US" sz="900"/>
        </a:p>
      </dgm:t>
    </dgm:pt>
    <dgm:pt modelId="{E8DB6201-0F11-7940-AC8E-5390F7D45021}" type="sibTrans" cxnId="{EDDFD2C8-4D36-974C-ABED-5086C80E7F9C}">
      <dgm:prSet/>
      <dgm:spPr/>
      <dgm:t>
        <a:bodyPr/>
        <a:lstStyle/>
        <a:p>
          <a:endParaRPr lang="en-US"/>
        </a:p>
      </dgm:t>
    </dgm:pt>
    <dgm:pt modelId="{638BAE43-620A-7747-8FBD-9D73896ABCB5}">
      <dgm:prSet phldrT="[Text]" custT="1"/>
      <dgm:spPr>
        <a:solidFill>
          <a:schemeClr val="tx1">
            <a:lumMod val="50000"/>
            <a:lumOff val="50000"/>
          </a:schemeClr>
        </a:solidFill>
        <a:ln>
          <a:solidFill>
            <a:schemeClr val="tx1">
              <a:lumMod val="50000"/>
              <a:lumOff val="50000"/>
            </a:schemeClr>
          </a:solidFill>
        </a:ln>
      </dgm:spPr>
      <dgm:t>
        <a:bodyPr/>
        <a:lstStyle/>
        <a:p>
          <a:r>
            <a:rPr lang="en-US" sz="900">
              <a:ln>
                <a:noFill/>
              </a:ln>
              <a:noFill/>
            </a:rPr>
            <a:t>Remains Stable</a:t>
          </a:r>
        </a:p>
      </dgm:t>
    </dgm:pt>
    <dgm:pt modelId="{EED491F8-22BF-A04D-B26C-8B68B9CFE73C}" type="parTrans" cxnId="{6F1F41DB-F81D-2D4C-AAE0-A3C4BE80178A}">
      <dgm:prSet custT="1"/>
      <dgm:spPr/>
      <dgm:t>
        <a:bodyPr/>
        <a:lstStyle/>
        <a:p>
          <a:endParaRPr lang="en-US" sz="900"/>
        </a:p>
      </dgm:t>
    </dgm:pt>
    <dgm:pt modelId="{4BA62F5A-C11F-4146-8F20-AB3904166C02}" type="sibTrans" cxnId="{6F1F41DB-F81D-2D4C-AAE0-A3C4BE80178A}">
      <dgm:prSet/>
      <dgm:spPr/>
      <dgm:t>
        <a:bodyPr/>
        <a:lstStyle/>
        <a:p>
          <a:endParaRPr lang="en-US"/>
        </a:p>
      </dgm:t>
    </dgm:pt>
    <dgm:pt modelId="{EAF231BF-BFB7-074D-A0F8-24B218D05974}">
      <dgm:prSet phldrT="[Text]" custT="1"/>
      <dgm:spPr>
        <a:solidFill>
          <a:schemeClr val="tx1">
            <a:lumMod val="50000"/>
            <a:lumOff val="50000"/>
          </a:schemeClr>
        </a:solidFill>
        <a:ln>
          <a:solidFill>
            <a:schemeClr val="tx1">
              <a:lumMod val="50000"/>
              <a:lumOff val="50000"/>
            </a:schemeClr>
          </a:solidFill>
        </a:ln>
      </dgm:spPr>
      <dgm:t>
        <a:bodyPr/>
        <a:lstStyle/>
        <a:p>
          <a:r>
            <a:rPr lang="en-US" sz="900">
              <a:ln>
                <a:noFill/>
              </a:ln>
              <a:noFill/>
            </a:rPr>
            <a:t>Seals Contents</a:t>
          </a:r>
        </a:p>
      </dgm:t>
    </dgm:pt>
    <dgm:pt modelId="{EAE7E5D5-47A6-8846-8E94-8E8672A22958}" type="parTrans" cxnId="{DB21DADA-9E4F-3248-BFA2-2EBE1CD86196}">
      <dgm:prSet custT="1"/>
      <dgm:spPr>
        <a:ln>
          <a:solidFill>
            <a:srgbClr val="772F3F"/>
          </a:solidFill>
        </a:ln>
      </dgm:spPr>
      <dgm:t>
        <a:bodyPr/>
        <a:lstStyle/>
        <a:p>
          <a:endParaRPr lang="en-US" sz="900"/>
        </a:p>
      </dgm:t>
    </dgm:pt>
    <dgm:pt modelId="{AF3805E5-0F92-C446-ACF1-46F9DF171CB2}" type="sibTrans" cxnId="{DB21DADA-9E4F-3248-BFA2-2EBE1CD86196}">
      <dgm:prSet/>
      <dgm:spPr/>
      <dgm:t>
        <a:bodyPr/>
        <a:lstStyle/>
        <a:p>
          <a:endParaRPr lang="en-US"/>
        </a:p>
      </dgm:t>
    </dgm:pt>
    <dgm:pt modelId="{081B8A53-A2CB-B04D-9CCE-9806F84FFE5F}">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Models Particle Distribution</a:t>
          </a:r>
        </a:p>
      </dgm:t>
    </dgm:pt>
    <dgm:pt modelId="{A57E2740-E992-1A44-88B9-B92AA1BAFF17}" type="parTrans" cxnId="{5C94B338-9FD6-664A-B5B7-86D0727215E7}">
      <dgm:prSet custT="1"/>
      <dgm:spPr>
        <a:ln>
          <a:solidFill>
            <a:srgbClr val="EE7623"/>
          </a:solidFill>
        </a:ln>
      </dgm:spPr>
      <dgm:t>
        <a:bodyPr/>
        <a:lstStyle/>
        <a:p>
          <a:endParaRPr lang="en-US" sz="900"/>
        </a:p>
      </dgm:t>
    </dgm:pt>
    <dgm:pt modelId="{D021B22B-D338-B545-B60F-BEB6DB2F7CC3}" type="sibTrans" cxnId="{5C94B338-9FD6-664A-B5B7-86D0727215E7}">
      <dgm:prSet/>
      <dgm:spPr/>
      <dgm:t>
        <a:bodyPr/>
        <a:lstStyle/>
        <a:p>
          <a:endParaRPr lang="en-US"/>
        </a:p>
      </dgm:t>
    </dgm:pt>
    <dgm:pt modelId="{D92ACB9D-73B2-EE44-BF8C-B151B30B9F13}">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Calculates air velocity</a:t>
          </a:r>
        </a:p>
      </dgm:t>
    </dgm:pt>
    <dgm:pt modelId="{B36FE236-E187-DB45-B486-B6D1010E46B3}" type="parTrans" cxnId="{6C9CD6FF-5481-6F48-96DC-938BA04BBBAD}">
      <dgm:prSet custT="1"/>
      <dgm:spPr>
        <a:ln>
          <a:solidFill>
            <a:srgbClr val="772F3F"/>
          </a:solidFill>
        </a:ln>
      </dgm:spPr>
      <dgm:t>
        <a:bodyPr/>
        <a:lstStyle/>
        <a:p>
          <a:endParaRPr lang="en-US" sz="900"/>
        </a:p>
      </dgm:t>
    </dgm:pt>
    <dgm:pt modelId="{4FE92A45-DF5E-B841-B265-8FF7D3E49535}" type="sibTrans" cxnId="{6C9CD6FF-5481-6F48-96DC-938BA04BBBAD}">
      <dgm:prSet/>
      <dgm:spPr/>
      <dgm:t>
        <a:bodyPr/>
        <a:lstStyle/>
        <a:p>
          <a:endParaRPr lang="en-US"/>
        </a:p>
      </dgm:t>
    </dgm:pt>
    <dgm:pt modelId="{87852EDD-86FE-F748-A547-B1134A23CF0A}">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Calculates air angle</a:t>
          </a:r>
        </a:p>
      </dgm:t>
    </dgm:pt>
    <dgm:pt modelId="{01ABE8FC-7EA1-F64A-8993-D2C69D8D7A54}" type="parTrans" cxnId="{8F0D2617-81B6-E947-A868-557EFB988A38}">
      <dgm:prSet custT="1"/>
      <dgm:spPr>
        <a:ln>
          <a:solidFill>
            <a:srgbClr val="772F3F"/>
          </a:solidFill>
        </a:ln>
      </dgm:spPr>
      <dgm:t>
        <a:bodyPr/>
        <a:lstStyle/>
        <a:p>
          <a:endParaRPr lang="en-US" sz="900"/>
        </a:p>
      </dgm:t>
    </dgm:pt>
    <dgm:pt modelId="{47030136-83D0-D847-B524-9A405E1B0470}" type="sibTrans" cxnId="{8F0D2617-81B6-E947-A868-557EFB988A38}">
      <dgm:prSet/>
      <dgm:spPr/>
      <dgm:t>
        <a:bodyPr/>
        <a:lstStyle/>
        <a:p>
          <a:endParaRPr lang="en-US"/>
        </a:p>
      </dgm:t>
    </dgm:pt>
    <dgm:pt modelId="{582781D9-CF2B-4E4D-9AC9-4A6199EE0E97}">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Determines fan position</a:t>
          </a:r>
        </a:p>
      </dgm:t>
    </dgm:pt>
    <dgm:pt modelId="{B46E343F-58BA-5341-BD8D-879143A4D74E}" type="parTrans" cxnId="{6D751F67-65B5-0949-B921-FA812D911D4A}">
      <dgm:prSet custT="1"/>
      <dgm:spPr>
        <a:ln>
          <a:solidFill>
            <a:srgbClr val="772F3F"/>
          </a:solidFill>
        </a:ln>
      </dgm:spPr>
      <dgm:t>
        <a:bodyPr/>
        <a:lstStyle/>
        <a:p>
          <a:endParaRPr lang="en-US" sz="900"/>
        </a:p>
      </dgm:t>
    </dgm:pt>
    <dgm:pt modelId="{49018A66-4783-0643-90DA-7856371A02B1}" type="sibTrans" cxnId="{6D751F67-65B5-0949-B921-FA812D911D4A}">
      <dgm:prSet/>
      <dgm:spPr/>
      <dgm:t>
        <a:bodyPr/>
        <a:lstStyle/>
        <a:p>
          <a:endParaRPr lang="en-US"/>
        </a:p>
      </dgm:t>
    </dgm:pt>
    <dgm:pt modelId="{3C7E555E-66DB-FF4B-8239-07DCC533261D}">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Visualizes particle position</a:t>
          </a:r>
        </a:p>
      </dgm:t>
    </dgm:pt>
    <dgm:pt modelId="{FD3C966C-0D3B-C64C-B745-26FDDD6F236E}" type="parTrans" cxnId="{38D58FFF-83BA-D64B-A08F-22B88DCB10F5}">
      <dgm:prSet custT="1"/>
      <dgm:spPr>
        <a:ln>
          <a:solidFill>
            <a:srgbClr val="772F3F"/>
          </a:solidFill>
        </a:ln>
      </dgm:spPr>
      <dgm:t>
        <a:bodyPr/>
        <a:lstStyle/>
        <a:p>
          <a:endParaRPr lang="en-US" sz="900"/>
        </a:p>
      </dgm:t>
    </dgm:pt>
    <dgm:pt modelId="{27A799B2-280D-9F43-8F14-B02DD7F3FB60}" type="sibTrans" cxnId="{38D58FFF-83BA-D64B-A08F-22B88DCB10F5}">
      <dgm:prSet/>
      <dgm:spPr/>
      <dgm:t>
        <a:bodyPr/>
        <a:lstStyle/>
        <a:p>
          <a:endParaRPr lang="en-US"/>
        </a:p>
      </dgm:t>
    </dgm:pt>
    <dgm:pt modelId="{BBBA158B-BE80-864D-AF0E-5D13D27BF511}">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Calculates </a:t>
          </a:r>
          <a:r>
            <a:rPr lang="en-US" sz="900" err="1">
              <a:noFill/>
            </a:rPr>
            <a:t>volumentric</a:t>
          </a:r>
          <a:r>
            <a:rPr lang="en-US" sz="900">
              <a:noFill/>
            </a:rPr>
            <a:t> loading</a:t>
          </a:r>
        </a:p>
      </dgm:t>
    </dgm:pt>
    <dgm:pt modelId="{15071775-D651-E844-A71E-CB1D9D23005D}" type="parTrans" cxnId="{5B1076BA-3F71-5646-8DFF-7FB5D469ACE5}">
      <dgm:prSet custT="1"/>
      <dgm:spPr>
        <a:ln>
          <a:solidFill>
            <a:srgbClr val="772F3F"/>
          </a:solidFill>
        </a:ln>
      </dgm:spPr>
      <dgm:t>
        <a:bodyPr/>
        <a:lstStyle/>
        <a:p>
          <a:endParaRPr lang="en-US" sz="900"/>
        </a:p>
      </dgm:t>
    </dgm:pt>
    <dgm:pt modelId="{783441E9-112B-1B4B-8DF7-E00F2EF358FB}" type="sibTrans" cxnId="{5B1076BA-3F71-5646-8DFF-7FB5D469ACE5}">
      <dgm:prSet/>
      <dgm:spPr/>
      <dgm:t>
        <a:bodyPr/>
        <a:lstStyle/>
        <a:p>
          <a:endParaRPr lang="en-US"/>
        </a:p>
      </dgm:t>
    </dgm:pt>
    <dgm:pt modelId="{595A0173-3871-944E-B44C-FA1ABFEA68BA}">
      <dgm:prSet phldrT="[Text]" custT="1"/>
      <dgm:spPr>
        <a:solidFill>
          <a:schemeClr val="tx1">
            <a:lumMod val="50000"/>
            <a:lumOff val="50000"/>
          </a:schemeClr>
        </a:solidFill>
        <a:ln>
          <a:solidFill>
            <a:schemeClr val="tx1">
              <a:lumMod val="50000"/>
              <a:lumOff val="50000"/>
            </a:schemeClr>
          </a:solidFill>
        </a:ln>
      </dgm:spPr>
      <dgm:t>
        <a:bodyPr/>
        <a:lstStyle/>
        <a:p>
          <a:r>
            <a:rPr lang="en-US" sz="900">
              <a:ln>
                <a:noFill/>
              </a:ln>
              <a:noFill/>
            </a:rPr>
            <a:t>Minimizes vibrations</a:t>
          </a:r>
        </a:p>
      </dgm:t>
    </dgm:pt>
    <dgm:pt modelId="{D110CFEF-4088-4C4C-80F2-7EEBFBC07377}" type="parTrans" cxnId="{DD00E69B-8FB8-3F4B-824B-936EBD5D56B9}">
      <dgm:prSet custT="1"/>
      <dgm:spPr>
        <a:ln>
          <a:solidFill>
            <a:srgbClr val="772F3F"/>
          </a:solidFill>
        </a:ln>
      </dgm:spPr>
      <dgm:t>
        <a:bodyPr/>
        <a:lstStyle/>
        <a:p>
          <a:endParaRPr lang="en-US" sz="900"/>
        </a:p>
      </dgm:t>
    </dgm:pt>
    <dgm:pt modelId="{1B6FCEE4-0062-D640-9C95-C1778CFBA650}" type="sibTrans" cxnId="{DD00E69B-8FB8-3F4B-824B-936EBD5D56B9}">
      <dgm:prSet/>
      <dgm:spPr/>
      <dgm:t>
        <a:bodyPr/>
        <a:lstStyle/>
        <a:p>
          <a:endParaRPr lang="en-US"/>
        </a:p>
      </dgm:t>
    </dgm:pt>
    <dgm:pt modelId="{AAE70C8E-A88D-854F-A910-D5DECA15897F}">
      <dgm:prSet phldrT="[Text]" custT="1"/>
      <dgm:spPr>
        <a:solidFill>
          <a:schemeClr val="tx1">
            <a:lumMod val="50000"/>
            <a:lumOff val="50000"/>
          </a:schemeClr>
        </a:solidFill>
        <a:ln>
          <a:solidFill>
            <a:schemeClr val="tx1">
              <a:lumMod val="50000"/>
              <a:lumOff val="50000"/>
            </a:schemeClr>
          </a:solidFill>
        </a:ln>
      </dgm:spPr>
      <dgm:t>
        <a:bodyPr/>
        <a:lstStyle/>
        <a:p>
          <a:r>
            <a:rPr lang="en-US" sz="900">
              <a:ln>
                <a:noFill/>
              </a:ln>
              <a:noFill/>
            </a:rPr>
            <a:t>Minimizes humidity allowances</a:t>
          </a:r>
        </a:p>
      </dgm:t>
    </dgm:pt>
    <dgm:pt modelId="{68DBF779-F401-9944-A3B8-8A6CF980714F}" type="parTrans" cxnId="{CEB557E6-5EAB-3C41-8A77-A6050C2601A1}">
      <dgm:prSet custT="1"/>
      <dgm:spPr>
        <a:ln>
          <a:solidFill>
            <a:srgbClr val="772F3F"/>
          </a:solidFill>
        </a:ln>
      </dgm:spPr>
      <dgm:t>
        <a:bodyPr/>
        <a:lstStyle/>
        <a:p>
          <a:endParaRPr lang="en-US" sz="900"/>
        </a:p>
      </dgm:t>
    </dgm:pt>
    <dgm:pt modelId="{AEFA35A6-3E18-FD44-A385-6BBDB96946BF}" type="sibTrans" cxnId="{CEB557E6-5EAB-3C41-8A77-A6050C2601A1}">
      <dgm:prSet/>
      <dgm:spPr/>
      <dgm:t>
        <a:bodyPr/>
        <a:lstStyle/>
        <a:p>
          <a:endParaRPr lang="en-US"/>
        </a:p>
      </dgm:t>
    </dgm:pt>
    <dgm:pt modelId="{06BDB43A-F305-5842-8D52-DBC8E05012E0}">
      <dgm:prSet phldrT="[Text]" custT="1"/>
      <dgm:spPr>
        <a:solidFill>
          <a:schemeClr val="tx1">
            <a:lumMod val="50000"/>
            <a:lumOff val="50000"/>
          </a:schemeClr>
        </a:solidFill>
        <a:ln>
          <a:solidFill>
            <a:schemeClr val="tx1">
              <a:lumMod val="50000"/>
              <a:lumOff val="50000"/>
            </a:schemeClr>
          </a:solidFill>
        </a:ln>
      </dgm:spPr>
      <dgm:t>
        <a:bodyPr/>
        <a:lstStyle/>
        <a:p>
          <a:r>
            <a:rPr lang="en-US" sz="900">
              <a:ln>
                <a:noFill/>
              </a:ln>
              <a:noFill/>
            </a:rPr>
            <a:t>Minimizes allowances of non-simulant particles</a:t>
          </a:r>
        </a:p>
      </dgm:t>
    </dgm:pt>
    <dgm:pt modelId="{D2D100A0-3990-864A-B037-7E7D42FBFE4E}" type="parTrans" cxnId="{4C06A19B-092D-1448-B8D5-98D63FCC1041}">
      <dgm:prSet custT="1"/>
      <dgm:spPr>
        <a:ln>
          <a:solidFill>
            <a:srgbClr val="772F3F"/>
          </a:solidFill>
        </a:ln>
      </dgm:spPr>
      <dgm:t>
        <a:bodyPr/>
        <a:lstStyle/>
        <a:p>
          <a:endParaRPr lang="en-US" sz="900"/>
        </a:p>
      </dgm:t>
    </dgm:pt>
    <dgm:pt modelId="{53CEC9F8-A0BE-4B4E-9BCB-794E98036479}" type="sibTrans" cxnId="{4C06A19B-092D-1448-B8D5-98D63FCC1041}">
      <dgm:prSet/>
      <dgm:spPr/>
      <dgm:t>
        <a:bodyPr/>
        <a:lstStyle/>
        <a:p>
          <a:endParaRPr lang="en-US"/>
        </a:p>
      </dgm:t>
    </dgm:pt>
    <dgm:pt modelId="{0E09952B-A0F3-0B42-9740-049C90671B11}">
      <dgm:prSet phldrT="[Text]" custT="1"/>
      <dgm:spPr>
        <a:solidFill>
          <a:srgbClr val="EE7623"/>
        </a:solidFill>
        <a:ln>
          <a:solidFill>
            <a:srgbClr val="EE7623"/>
          </a:solidFill>
        </a:ln>
      </dgm:spPr>
      <dgm:t>
        <a:bodyPr/>
        <a:lstStyle/>
        <a:p>
          <a:r>
            <a:rPr lang="en-US" sz="1600"/>
            <a:t>Simulant</a:t>
          </a:r>
        </a:p>
      </dgm:t>
    </dgm:pt>
    <dgm:pt modelId="{E65FE2C4-2E2B-744A-AF3F-20D57D8B95E3}" type="parTrans" cxnId="{CD9F9F84-FC47-1646-B18F-696C99D6605E}">
      <dgm:prSet custT="1"/>
      <dgm:spPr>
        <a:ln>
          <a:solidFill>
            <a:srgbClr val="EE7623"/>
          </a:solidFill>
        </a:ln>
      </dgm:spPr>
      <dgm:t>
        <a:bodyPr/>
        <a:lstStyle/>
        <a:p>
          <a:endParaRPr lang="en-US" sz="900"/>
        </a:p>
      </dgm:t>
    </dgm:pt>
    <dgm:pt modelId="{D622F84B-2626-3542-AF61-883DFC55DC48}" type="sibTrans" cxnId="{CD9F9F84-FC47-1646-B18F-696C99D6605E}">
      <dgm:prSet/>
      <dgm:spPr/>
      <dgm:t>
        <a:bodyPr/>
        <a:lstStyle/>
        <a:p>
          <a:endParaRPr lang="en-US"/>
        </a:p>
      </dgm:t>
    </dgm:pt>
    <dgm:pt modelId="{1658A53B-F65A-FA48-B572-E79399EFB3F6}">
      <dgm:prSet phldrT="[Text]" custT="1"/>
      <dgm:spPr>
        <a:solidFill>
          <a:srgbClr val="772F3F"/>
        </a:solidFill>
      </dgm:spPr>
      <dgm:t>
        <a:bodyPr/>
        <a:lstStyle/>
        <a:p>
          <a:r>
            <a:rPr lang="en-US" sz="1600"/>
            <a:t>Visualizes particle position</a:t>
          </a:r>
        </a:p>
      </dgm:t>
    </dgm:pt>
    <dgm:pt modelId="{A1C89D7D-E125-2B4E-A5B4-840380B4A0B9}" type="parTrans" cxnId="{183B5B81-3E78-0D4A-95B8-CEF1CE576669}">
      <dgm:prSet custT="1"/>
      <dgm:spPr>
        <a:ln>
          <a:solidFill>
            <a:srgbClr val="772F3F"/>
          </a:solidFill>
        </a:ln>
      </dgm:spPr>
      <dgm:t>
        <a:bodyPr/>
        <a:lstStyle/>
        <a:p>
          <a:endParaRPr lang="en-US" sz="900"/>
        </a:p>
      </dgm:t>
    </dgm:pt>
    <dgm:pt modelId="{2FC7430E-121B-FA4C-83D2-C584FB89C11A}" type="sibTrans" cxnId="{183B5B81-3E78-0D4A-95B8-CEF1CE576669}">
      <dgm:prSet/>
      <dgm:spPr/>
      <dgm:t>
        <a:bodyPr/>
        <a:lstStyle/>
        <a:p>
          <a:endParaRPr lang="en-US"/>
        </a:p>
      </dgm:t>
    </dgm:pt>
    <dgm:pt modelId="{EC921F13-96DB-0242-BADC-079B62C75240}">
      <dgm:prSet phldrT="[Text]" custT="1"/>
      <dgm:spPr>
        <a:solidFill>
          <a:srgbClr val="772F3F"/>
        </a:solidFill>
      </dgm:spPr>
      <dgm:t>
        <a:bodyPr/>
        <a:lstStyle/>
        <a:p>
          <a:r>
            <a:rPr lang="en-US" sz="1600"/>
            <a:t>Density similar to lunar dust</a:t>
          </a:r>
        </a:p>
      </dgm:t>
    </dgm:pt>
    <dgm:pt modelId="{804EEC47-2979-F64A-9958-7C1AD5C92C20}" type="parTrans" cxnId="{6EDDA111-2307-754F-AE49-1FCC0541FDA2}">
      <dgm:prSet custT="1"/>
      <dgm:spPr>
        <a:ln>
          <a:solidFill>
            <a:srgbClr val="772F3F"/>
          </a:solidFill>
        </a:ln>
      </dgm:spPr>
      <dgm:t>
        <a:bodyPr/>
        <a:lstStyle/>
        <a:p>
          <a:endParaRPr lang="en-US" sz="900"/>
        </a:p>
      </dgm:t>
    </dgm:pt>
    <dgm:pt modelId="{6608794A-C28D-0F44-BC09-16C209E07EE0}" type="sibTrans" cxnId="{6EDDA111-2307-754F-AE49-1FCC0541FDA2}">
      <dgm:prSet/>
      <dgm:spPr/>
      <dgm:t>
        <a:bodyPr/>
        <a:lstStyle/>
        <a:p>
          <a:endParaRPr lang="en-US"/>
        </a:p>
      </dgm:t>
    </dgm:pt>
    <dgm:pt modelId="{A8B44EB4-C825-8745-96D3-C3257957C7A1}">
      <dgm:prSet phldrT="[Text]" custT="1"/>
      <dgm:spPr>
        <a:solidFill>
          <a:srgbClr val="772F3F"/>
        </a:solidFill>
      </dgm:spPr>
      <dgm:t>
        <a:bodyPr/>
        <a:lstStyle/>
        <a:p>
          <a:r>
            <a:rPr lang="en-US" sz="1600"/>
            <a:t>Simulates lunar dust behavior</a:t>
          </a:r>
        </a:p>
      </dgm:t>
    </dgm:pt>
    <dgm:pt modelId="{C61F939F-568E-C544-B49E-FD352B4C9E11}" type="parTrans" cxnId="{236135E9-6D33-A246-832F-7F2A7D5D1DEB}">
      <dgm:prSet custT="1"/>
      <dgm:spPr>
        <a:ln>
          <a:solidFill>
            <a:srgbClr val="772F3F"/>
          </a:solidFill>
        </a:ln>
      </dgm:spPr>
      <dgm:t>
        <a:bodyPr/>
        <a:lstStyle/>
        <a:p>
          <a:endParaRPr lang="en-US" sz="900"/>
        </a:p>
      </dgm:t>
    </dgm:pt>
    <dgm:pt modelId="{866677F1-4342-674F-892F-501AB279C57A}" type="sibTrans" cxnId="{236135E9-6D33-A246-832F-7F2A7D5D1DEB}">
      <dgm:prSet/>
      <dgm:spPr/>
      <dgm:t>
        <a:bodyPr/>
        <a:lstStyle/>
        <a:p>
          <a:endParaRPr lang="en-US"/>
        </a:p>
      </dgm:t>
    </dgm:pt>
    <dgm:pt modelId="{C04F3281-1FAE-C449-B4E3-9666BF37ECCB}" type="pres">
      <dgm:prSet presAssocID="{C487177F-C22F-2A44-9BBE-8C3EF0395F38}" presName="hierChild1" presStyleCnt="0">
        <dgm:presLayoutVars>
          <dgm:orgChart val="1"/>
          <dgm:chPref val="1"/>
          <dgm:dir/>
          <dgm:animOne val="branch"/>
          <dgm:animLvl val="lvl"/>
          <dgm:resizeHandles/>
        </dgm:presLayoutVars>
      </dgm:prSet>
      <dgm:spPr/>
    </dgm:pt>
    <dgm:pt modelId="{05B7781E-4227-A543-A9D1-5B494252D6FE}" type="pres">
      <dgm:prSet presAssocID="{13DFA652-59D2-C24A-8FC9-24A34DA9C93D}" presName="hierRoot1" presStyleCnt="0">
        <dgm:presLayoutVars>
          <dgm:hierBranch val="init"/>
        </dgm:presLayoutVars>
      </dgm:prSet>
      <dgm:spPr/>
    </dgm:pt>
    <dgm:pt modelId="{F0AE49E6-9985-E04D-A180-2EF47E6285B8}" type="pres">
      <dgm:prSet presAssocID="{13DFA652-59D2-C24A-8FC9-24A34DA9C93D}" presName="rootComposite1" presStyleCnt="0"/>
      <dgm:spPr/>
    </dgm:pt>
    <dgm:pt modelId="{DAA2BC1C-C5C9-F345-9575-0244D242D8AB}" type="pres">
      <dgm:prSet presAssocID="{13DFA652-59D2-C24A-8FC9-24A34DA9C93D}" presName="rootText1" presStyleLbl="node0" presStyleIdx="0" presStyleCnt="1" custScaleX="113198">
        <dgm:presLayoutVars>
          <dgm:chPref val="3"/>
        </dgm:presLayoutVars>
      </dgm:prSet>
      <dgm:spPr/>
    </dgm:pt>
    <dgm:pt modelId="{ACF4B993-E632-9E4C-AFF8-9EDE89D48403}" type="pres">
      <dgm:prSet presAssocID="{13DFA652-59D2-C24A-8FC9-24A34DA9C93D}" presName="rootConnector1" presStyleLbl="node1" presStyleIdx="0" presStyleCnt="0"/>
      <dgm:spPr/>
    </dgm:pt>
    <dgm:pt modelId="{E02B36A5-D822-E146-8D32-3D48C9B088B6}" type="pres">
      <dgm:prSet presAssocID="{13DFA652-59D2-C24A-8FC9-24A34DA9C93D}" presName="hierChild2" presStyleCnt="0"/>
      <dgm:spPr/>
    </dgm:pt>
    <dgm:pt modelId="{FBC8C633-2C2B-3C40-B205-5257B2BC709C}" type="pres">
      <dgm:prSet presAssocID="{27037E9F-94C9-B44F-B574-28C85C1B5D5A}" presName="Name37" presStyleLbl="parChTrans1D2" presStyleIdx="0" presStyleCnt="2"/>
      <dgm:spPr/>
    </dgm:pt>
    <dgm:pt modelId="{068C0D04-12C3-5144-AC14-645BD5939320}" type="pres">
      <dgm:prSet presAssocID="{38FEED08-5C89-0C4A-BA7D-F2E908CFD7AA}" presName="hierRoot2" presStyleCnt="0">
        <dgm:presLayoutVars>
          <dgm:hierBranch val="init"/>
        </dgm:presLayoutVars>
      </dgm:prSet>
      <dgm:spPr/>
    </dgm:pt>
    <dgm:pt modelId="{33423D8F-A84D-1443-8A30-863D84C07AAC}" type="pres">
      <dgm:prSet presAssocID="{38FEED08-5C89-0C4A-BA7D-F2E908CFD7AA}" presName="rootComposite" presStyleCnt="0"/>
      <dgm:spPr/>
    </dgm:pt>
    <dgm:pt modelId="{1CD742CF-98EF-7249-BF20-98FD85D41EC8}" type="pres">
      <dgm:prSet presAssocID="{38FEED08-5C89-0C4A-BA7D-F2E908CFD7AA}" presName="rootText" presStyleLbl="node2" presStyleIdx="0" presStyleCnt="2" custScaleX="121906" custScaleY="110000">
        <dgm:presLayoutVars>
          <dgm:chPref val="3"/>
        </dgm:presLayoutVars>
      </dgm:prSet>
      <dgm:spPr/>
    </dgm:pt>
    <dgm:pt modelId="{2B126C21-8963-FD4F-98C4-415FFDB06AC3}" type="pres">
      <dgm:prSet presAssocID="{38FEED08-5C89-0C4A-BA7D-F2E908CFD7AA}" presName="rootConnector" presStyleLbl="node2" presStyleIdx="0" presStyleCnt="2"/>
      <dgm:spPr/>
    </dgm:pt>
    <dgm:pt modelId="{C25735F3-EDB8-444A-BE54-B2BF270214D4}" type="pres">
      <dgm:prSet presAssocID="{38FEED08-5C89-0C4A-BA7D-F2E908CFD7AA}" presName="hierChild4" presStyleCnt="0"/>
      <dgm:spPr/>
    </dgm:pt>
    <dgm:pt modelId="{06375639-6404-7D4A-887F-E736F0CDD9B8}" type="pres">
      <dgm:prSet presAssocID="{1FDB4D23-2CB9-EA4D-8D42-8BDD383FC888}" presName="Name37" presStyleLbl="parChTrans1D3" presStyleIdx="0" presStyleCnt="6"/>
      <dgm:spPr/>
    </dgm:pt>
    <dgm:pt modelId="{0F953BFD-3364-3F45-900D-0DD7379CD0BD}" type="pres">
      <dgm:prSet presAssocID="{C2767C13-7566-E248-960F-E33C30E19E42}" presName="hierRoot2" presStyleCnt="0">
        <dgm:presLayoutVars>
          <dgm:hierBranch val="init"/>
        </dgm:presLayoutVars>
      </dgm:prSet>
      <dgm:spPr/>
    </dgm:pt>
    <dgm:pt modelId="{EC1E6BA4-9CF4-8A4D-BB01-74A04BD38AE7}" type="pres">
      <dgm:prSet presAssocID="{C2767C13-7566-E248-960F-E33C30E19E42}" presName="rootComposite" presStyleCnt="0"/>
      <dgm:spPr/>
    </dgm:pt>
    <dgm:pt modelId="{E4F0180B-5984-4548-9FFD-2E1379D671DB}" type="pres">
      <dgm:prSet presAssocID="{C2767C13-7566-E248-960F-E33C30E19E42}" presName="rootText" presStyleLbl="node3" presStyleIdx="0" presStyleCnt="6" custScaleX="42405" custScaleY="44786">
        <dgm:presLayoutVars>
          <dgm:chPref val="3"/>
        </dgm:presLayoutVars>
      </dgm:prSet>
      <dgm:spPr/>
    </dgm:pt>
    <dgm:pt modelId="{B597403A-9BE5-724B-A810-8F736F143A2D}" type="pres">
      <dgm:prSet presAssocID="{C2767C13-7566-E248-960F-E33C30E19E42}" presName="rootConnector" presStyleLbl="node3" presStyleIdx="0" presStyleCnt="6"/>
      <dgm:spPr/>
    </dgm:pt>
    <dgm:pt modelId="{1FA3AC5A-D8FA-474A-AAB9-4AE98748E62E}" type="pres">
      <dgm:prSet presAssocID="{C2767C13-7566-E248-960F-E33C30E19E42}" presName="hierChild4" presStyleCnt="0"/>
      <dgm:spPr/>
    </dgm:pt>
    <dgm:pt modelId="{C55C37D2-2AB4-F344-A123-BF0CCD70D71A}" type="pres">
      <dgm:prSet presAssocID="{9AB3549C-EB9C-6147-8219-150DE31AC995}" presName="Name37" presStyleLbl="parChTrans1D4" presStyleIdx="0" presStyleCnt="27"/>
      <dgm:spPr/>
    </dgm:pt>
    <dgm:pt modelId="{F3DEB9B6-F9A1-B048-98E5-0E4C39F6AB7F}" type="pres">
      <dgm:prSet presAssocID="{BC9F1497-E50F-D24E-B3F2-2476F2F6D5AC}" presName="hierRoot2" presStyleCnt="0">
        <dgm:presLayoutVars>
          <dgm:hierBranch val="init"/>
        </dgm:presLayoutVars>
      </dgm:prSet>
      <dgm:spPr/>
    </dgm:pt>
    <dgm:pt modelId="{73066D49-B3B7-ED48-841A-0A247A936107}" type="pres">
      <dgm:prSet presAssocID="{BC9F1497-E50F-D24E-B3F2-2476F2F6D5AC}" presName="rootComposite" presStyleCnt="0"/>
      <dgm:spPr/>
    </dgm:pt>
    <dgm:pt modelId="{64B08DC5-0D95-364A-BF72-4A5878CB2B4B}" type="pres">
      <dgm:prSet presAssocID="{BC9F1497-E50F-D24E-B3F2-2476F2F6D5AC}" presName="rootText" presStyleLbl="node4" presStyleIdx="0" presStyleCnt="27" custScaleX="42405" custScaleY="44786">
        <dgm:presLayoutVars>
          <dgm:chPref val="3"/>
        </dgm:presLayoutVars>
      </dgm:prSet>
      <dgm:spPr/>
    </dgm:pt>
    <dgm:pt modelId="{96D913AE-2A41-8D40-8461-9F1498D56345}" type="pres">
      <dgm:prSet presAssocID="{BC9F1497-E50F-D24E-B3F2-2476F2F6D5AC}" presName="rootConnector" presStyleLbl="node4" presStyleIdx="0" presStyleCnt="27"/>
      <dgm:spPr/>
    </dgm:pt>
    <dgm:pt modelId="{A5B7388A-7BEB-FD4D-B908-5861C6709AF1}" type="pres">
      <dgm:prSet presAssocID="{BC9F1497-E50F-D24E-B3F2-2476F2F6D5AC}" presName="hierChild4" presStyleCnt="0"/>
      <dgm:spPr/>
    </dgm:pt>
    <dgm:pt modelId="{D4FEFE9D-4F14-0345-8C82-04799A9978D1}" type="pres">
      <dgm:prSet presAssocID="{3D54E4E1-CB52-D14F-9A39-B6EE134BA9DD}" presName="Name37" presStyleLbl="parChTrans1D4" presStyleIdx="1" presStyleCnt="27"/>
      <dgm:spPr/>
    </dgm:pt>
    <dgm:pt modelId="{B5EFDFBC-113B-7C46-9F81-88B080D3A39B}" type="pres">
      <dgm:prSet presAssocID="{C5CE4FCE-4E89-654A-B6F9-35C271D4E5D8}" presName="hierRoot2" presStyleCnt="0">
        <dgm:presLayoutVars>
          <dgm:hierBranch val="init"/>
        </dgm:presLayoutVars>
      </dgm:prSet>
      <dgm:spPr/>
    </dgm:pt>
    <dgm:pt modelId="{FE132B07-7057-4E44-A73D-5ECD80DCF2EB}" type="pres">
      <dgm:prSet presAssocID="{C5CE4FCE-4E89-654A-B6F9-35C271D4E5D8}" presName="rootComposite" presStyleCnt="0"/>
      <dgm:spPr/>
    </dgm:pt>
    <dgm:pt modelId="{0EF2EFF3-D697-FC4D-BF81-AD973424933F}" type="pres">
      <dgm:prSet presAssocID="{C5CE4FCE-4E89-654A-B6F9-35C271D4E5D8}" presName="rootText" presStyleLbl="node4" presStyleIdx="1" presStyleCnt="27" custScaleX="42405" custScaleY="44786">
        <dgm:presLayoutVars>
          <dgm:chPref val="3"/>
        </dgm:presLayoutVars>
      </dgm:prSet>
      <dgm:spPr/>
    </dgm:pt>
    <dgm:pt modelId="{19339B7D-B1A7-F54C-A15F-17489F9D1B1C}" type="pres">
      <dgm:prSet presAssocID="{C5CE4FCE-4E89-654A-B6F9-35C271D4E5D8}" presName="rootConnector" presStyleLbl="node4" presStyleIdx="1" presStyleCnt="27"/>
      <dgm:spPr/>
    </dgm:pt>
    <dgm:pt modelId="{1AF42DB2-E65B-8F47-9011-D7FE8A8077E1}" type="pres">
      <dgm:prSet presAssocID="{C5CE4FCE-4E89-654A-B6F9-35C271D4E5D8}" presName="hierChild4" presStyleCnt="0"/>
      <dgm:spPr/>
    </dgm:pt>
    <dgm:pt modelId="{EF3A1F57-D57F-6C4C-9DBC-2FCE8E8B6180}" type="pres">
      <dgm:prSet presAssocID="{C8F01AA0-31D9-3D41-A115-9A238EFBB682}" presName="Name37" presStyleLbl="parChTrans1D4" presStyleIdx="2" presStyleCnt="27"/>
      <dgm:spPr/>
    </dgm:pt>
    <dgm:pt modelId="{C0BC687F-9584-4A48-BAC2-3B95CF3123B5}" type="pres">
      <dgm:prSet presAssocID="{0C8FC354-21BA-C04C-ADB3-801C93B04328}" presName="hierRoot2" presStyleCnt="0">
        <dgm:presLayoutVars>
          <dgm:hierBranch val="init"/>
        </dgm:presLayoutVars>
      </dgm:prSet>
      <dgm:spPr/>
    </dgm:pt>
    <dgm:pt modelId="{6132E7D6-9A6B-1F4F-A03A-229AEB37CEE2}" type="pres">
      <dgm:prSet presAssocID="{0C8FC354-21BA-C04C-ADB3-801C93B04328}" presName="rootComposite" presStyleCnt="0"/>
      <dgm:spPr/>
    </dgm:pt>
    <dgm:pt modelId="{88B1D605-871A-3843-8A01-01439CD1D438}" type="pres">
      <dgm:prSet presAssocID="{0C8FC354-21BA-C04C-ADB3-801C93B04328}" presName="rootText" presStyleLbl="node4" presStyleIdx="2" presStyleCnt="27" custScaleX="42405" custScaleY="44786">
        <dgm:presLayoutVars>
          <dgm:chPref val="3"/>
        </dgm:presLayoutVars>
      </dgm:prSet>
      <dgm:spPr/>
    </dgm:pt>
    <dgm:pt modelId="{67E948F9-A738-404F-810F-9120034ED889}" type="pres">
      <dgm:prSet presAssocID="{0C8FC354-21BA-C04C-ADB3-801C93B04328}" presName="rootConnector" presStyleLbl="node4" presStyleIdx="2" presStyleCnt="27"/>
      <dgm:spPr/>
    </dgm:pt>
    <dgm:pt modelId="{1D758BA5-1A94-A848-83CB-0935E2B861EC}" type="pres">
      <dgm:prSet presAssocID="{0C8FC354-21BA-C04C-ADB3-801C93B04328}" presName="hierChild4" presStyleCnt="0"/>
      <dgm:spPr/>
    </dgm:pt>
    <dgm:pt modelId="{58CC00DB-D295-C44B-B706-984CBFDD72AC}" type="pres">
      <dgm:prSet presAssocID="{0C8FC354-21BA-C04C-ADB3-801C93B04328}" presName="hierChild5" presStyleCnt="0"/>
      <dgm:spPr/>
    </dgm:pt>
    <dgm:pt modelId="{6B6C4366-F8A3-174D-BCE1-E94BBAFED8B8}" type="pres">
      <dgm:prSet presAssocID="{240F00CF-2713-2F41-B36D-BE80378DCCF3}" presName="Name37" presStyleLbl="parChTrans1D4" presStyleIdx="3" presStyleCnt="27"/>
      <dgm:spPr/>
    </dgm:pt>
    <dgm:pt modelId="{609C6976-BA3C-854A-9EA5-189E16344FAD}" type="pres">
      <dgm:prSet presAssocID="{FE17AFC9-BBDE-EB45-B527-7209D16FE1F5}" presName="hierRoot2" presStyleCnt="0">
        <dgm:presLayoutVars>
          <dgm:hierBranch val="init"/>
        </dgm:presLayoutVars>
      </dgm:prSet>
      <dgm:spPr/>
    </dgm:pt>
    <dgm:pt modelId="{E97F5805-F977-BC4F-BBB9-FAA4E10DC894}" type="pres">
      <dgm:prSet presAssocID="{FE17AFC9-BBDE-EB45-B527-7209D16FE1F5}" presName="rootComposite" presStyleCnt="0"/>
      <dgm:spPr/>
    </dgm:pt>
    <dgm:pt modelId="{3CD2EE95-A8B5-D14C-9728-01E049359466}" type="pres">
      <dgm:prSet presAssocID="{FE17AFC9-BBDE-EB45-B527-7209D16FE1F5}" presName="rootText" presStyleLbl="node4" presStyleIdx="3" presStyleCnt="27" custScaleX="42405" custScaleY="44786">
        <dgm:presLayoutVars>
          <dgm:chPref val="3"/>
        </dgm:presLayoutVars>
      </dgm:prSet>
      <dgm:spPr/>
    </dgm:pt>
    <dgm:pt modelId="{73BAD9AB-1E46-664D-BFC9-AFC51C5788F2}" type="pres">
      <dgm:prSet presAssocID="{FE17AFC9-BBDE-EB45-B527-7209D16FE1F5}" presName="rootConnector" presStyleLbl="node4" presStyleIdx="3" presStyleCnt="27"/>
      <dgm:spPr/>
    </dgm:pt>
    <dgm:pt modelId="{E9FAB73C-1368-7D45-A490-E8A9A96F4C2A}" type="pres">
      <dgm:prSet presAssocID="{FE17AFC9-BBDE-EB45-B527-7209D16FE1F5}" presName="hierChild4" presStyleCnt="0"/>
      <dgm:spPr/>
    </dgm:pt>
    <dgm:pt modelId="{6A16B4F4-7658-4B4E-93E7-CD9225D1DF6C}" type="pres">
      <dgm:prSet presAssocID="{FE17AFC9-BBDE-EB45-B527-7209D16FE1F5}" presName="hierChild5" presStyleCnt="0"/>
      <dgm:spPr/>
    </dgm:pt>
    <dgm:pt modelId="{2A212E33-8C7D-0E41-B33A-14962C84E14C}" type="pres">
      <dgm:prSet presAssocID="{C5CE4FCE-4E89-654A-B6F9-35C271D4E5D8}" presName="hierChild5" presStyleCnt="0"/>
      <dgm:spPr/>
    </dgm:pt>
    <dgm:pt modelId="{5E0D8265-DE23-0045-9F5E-1526DA177876}" type="pres">
      <dgm:prSet presAssocID="{AEEA7841-819C-5444-B468-D8B2230AE5D6}" presName="Name37" presStyleLbl="parChTrans1D4" presStyleIdx="4" presStyleCnt="27"/>
      <dgm:spPr/>
    </dgm:pt>
    <dgm:pt modelId="{8EC016CB-D450-5148-94C6-29890358F712}" type="pres">
      <dgm:prSet presAssocID="{F4E01027-C1D8-C54B-B412-8612FEE1809D}" presName="hierRoot2" presStyleCnt="0">
        <dgm:presLayoutVars>
          <dgm:hierBranch val="init"/>
        </dgm:presLayoutVars>
      </dgm:prSet>
      <dgm:spPr/>
    </dgm:pt>
    <dgm:pt modelId="{B50D5C65-B09A-5845-BB52-2C8DFA1312F2}" type="pres">
      <dgm:prSet presAssocID="{F4E01027-C1D8-C54B-B412-8612FEE1809D}" presName="rootComposite" presStyleCnt="0"/>
      <dgm:spPr/>
    </dgm:pt>
    <dgm:pt modelId="{B8686739-16F8-DE4E-B12F-CBC978CC8C39}" type="pres">
      <dgm:prSet presAssocID="{F4E01027-C1D8-C54B-B412-8612FEE1809D}" presName="rootText" presStyleLbl="node4" presStyleIdx="4" presStyleCnt="27" custScaleX="42405" custScaleY="44786">
        <dgm:presLayoutVars>
          <dgm:chPref val="3"/>
        </dgm:presLayoutVars>
      </dgm:prSet>
      <dgm:spPr/>
    </dgm:pt>
    <dgm:pt modelId="{61D04E5D-3748-A944-B494-9A3F03843AB0}" type="pres">
      <dgm:prSet presAssocID="{F4E01027-C1D8-C54B-B412-8612FEE1809D}" presName="rootConnector" presStyleLbl="node4" presStyleIdx="4" presStyleCnt="27"/>
      <dgm:spPr/>
    </dgm:pt>
    <dgm:pt modelId="{38B566D4-99C5-C74F-9A38-281BC6F18B0E}" type="pres">
      <dgm:prSet presAssocID="{F4E01027-C1D8-C54B-B412-8612FEE1809D}" presName="hierChild4" presStyleCnt="0"/>
      <dgm:spPr/>
    </dgm:pt>
    <dgm:pt modelId="{55BC0D6F-C2FB-984F-AEBE-ADA71A948F06}" type="pres">
      <dgm:prSet presAssocID="{516E0687-A45E-8445-A073-581EEF63F842}" presName="Name37" presStyleLbl="parChTrans1D4" presStyleIdx="5" presStyleCnt="27"/>
      <dgm:spPr/>
    </dgm:pt>
    <dgm:pt modelId="{B58040DE-85AC-5148-AD5F-C5E80EAB65CA}" type="pres">
      <dgm:prSet presAssocID="{6FB5FF4B-AA0D-DC41-80B8-D3E013794E67}" presName="hierRoot2" presStyleCnt="0">
        <dgm:presLayoutVars>
          <dgm:hierBranch val="init"/>
        </dgm:presLayoutVars>
      </dgm:prSet>
      <dgm:spPr/>
    </dgm:pt>
    <dgm:pt modelId="{5337453D-A6AB-B642-AFC0-6B8D97A5047D}" type="pres">
      <dgm:prSet presAssocID="{6FB5FF4B-AA0D-DC41-80B8-D3E013794E67}" presName="rootComposite" presStyleCnt="0"/>
      <dgm:spPr/>
    </dgm:pt>
    <dgm:pt modelId="{70882EDB-38C8-9B4E-8F36-6155292C4C8E}" type="pres">
      <dgm:prSet presAssocID="{6FB5FF4B-AA0D-DC41-80B8-D3E013794E67}" presName="rootText" presStyleLbl="node4" presStyleIdx="5" presStyleCnt="27" custScaleX="42405" custScaleY="44786">
        <dgm:presLayoutVars>
          <dgm:chPref val="3"/>
        </dgm:presLayoutVars>
      </dgm:prSet>
      <dgm:spPr/>
    </dgm:pt>
    <dgm:pt modelId="{C55B639D-165B-494F-BD36-393F4B630F95}" type="pres">
      <dgm:prSet presAssocID="{6FB5FF4B-AA0D-DC41-80B8-D3E013794E67}" presName="rootConnector" presStyleLbl="node4" presStyleIdx="5" presStyleCnt="27"/>
      <dgm:spPr/>
    </dgm:pt>
    <dgm:pt modelId="{F957103F-AEAA-6E4F-AB44-70DC02C97C7B}" type="pres">
      <dgm:prSet presAssocID="{6FB5FF4B-AA0D-DC41-80B8-D3E013794E67}" presName="hierChild4" presStyleCnt="0"/>
      <dgm:spPr/>
    </dgm:pt>
    <dgm:pt modelId="{393FB24F-4453-3546-B819-7DFE62D21D8F}" type="pres">
      <dgm:prSet presAssocID="{6FB5FF4B-AA0D-DC41-80B8-D3E013794E67}" presName="hierChild5" presStyleCnt="0"/>
      <dgm:spPr/>
    </dgm:pt>
    <dgm:pt modelId="{C700E72F-5299-744F-8092-D6C6BC9052B7}" type="pres">
      <dgm:prSet presAssocID="{06F6EFD8-283D-A348-AE8F-8A30DBFCAD27}" presName="Name37" presStyleLbl="parChTrans1D4" presStyleIdx="6" presStyleCnt="27"/>
      <dgm:spPr/>
    </dgm:pt>
    <dgm:pt modelId="{A698B5A5-32E4-3A48-AC1E-945C59352263}" type="pres">
      <dgm:prSet presAssocID="{6DA9255D-2A70-3D4C-B95F-E4ABCB887810}" presName="hierRoot2" presStyleCnt="0">
        <dgm:presLayoutVars>
          <dgm:hierBranch val="init"/>
        </dgm:presLayoutVars>
      </dgm:prSet>
      <dgm:spPr/>
    </dgm:pt>
    <dgm:pt modelId="{9BC4DA90-6EBA-F848-94E9-1F3D2A3062EE}" type="pres">
      <dgm:prSet presAssocID="{6DA9255D-2A70-3D4C-B95F-E4ABCB887810}" presName="rootComposite" presStyleCnt="0"/>
      <dgm:spPr/>
    </dgm:pt>
    <dgm:pt modelId="{C24A017A-883E-624B-8FB2-C135F85E2861}" type="pres">
      <dgm:prSet presAssocID="{6DA9255D-2A70-3D4C-B95F-E4ABCB887810}" presName="rootText" presStyleLbl="node4" presStyleIdx="6" presStyleCnt="27" custScaleX="42405" custScaleY="44786">
        <dgm:presLayoutVars>
          <dgm:chPref val="3"/>
        </dgm:presLayoutVars>
      </dgm:prSet>
      <dgm:spPr/>
    </dgm:pt>
    <dgm:pt modelId="{A1797F7D-0E4A-CD4A-A80C-D7AC3FA9AF39}" type="pres">
      <dgm:prSet presAssocID="{6DA9255D-2A70-3D4C-B95F-E4ABCB887810}" presName="rootConnector" presStyleLbl="node4" presStyleIdx="6" presStyleCnt="27"/>
      <dgm:spPr/>
    </dgm:pt>
    <dgm:pt modelId="{9EBE2783-1567-3041-832C-02ED83CE3311}" type="pres">
      <dgm:prSet presAssocID="{6DA9255D-2A70-3D4C-B95F-E4ABCB887810}" presName="hierChild4" presStyleCnt="0"/>
      <dgm:spPr/>
    </dgm:pt>
    <dgm:pt modelId="{25CA52AB-7F0B-644A-9E5C-CE85C431B524}" type="pres">
      <dgm:prSet presAssocID="{6DA9255D-2A70-3D4C-B95F-E4ABCB887810}" presName="hierChild5" presStyleCnt="0"/>
      <dgm:spPr/>
    </dgm:pt>
    <dgm:pt modelId="{B9979999-A71B-454D-A711-D3DBA6686674}" type="pres">
      <dgm:prSet presAssocID="{F4E01027-C1D8-C54B-B412-8612FEE1809D}" presName="hierChild5" presStyleCnt="0"/>
      <dgm:spPr/>
    </dgm:pt>
    <dgm:pt modelId="{CFB42155-8205-6D44-83F1-6144B080F75E}" type="pres">
      <dgm:prSet presAssocID="{93265DA2-CE83-2D4B-8220-CE459A37066F}" presName="Name37" presStyleLbl="parChTrans1D4" presStyleIdx="7" presStyleCnt="27"/>
      <dgm:spPr/>
    </dgm:pt>
    <dgm:pt modelId="{D1F833B1-58C6-7646-A6A0-D212A37A3020}" type="pres">
      <dgm:prSet presAssocID="{B38A8FE6-65EF-B441-ABDB-2746113CD3A8}" presName="hierRoot2" presStyleCnt="0">
        <dgm:presLayoutVars>
          <dgm:hierBranch val="init"/>
        </dgm:presLayoutVars>
      </dgm:prSet>
      <dgm:spPr/>
    </dgm:pt>
    <dgm:pt modelId="{7B1067AE-0F0C-7A4E-AC21-D9124F1E8D1D}" type="pres">
      <dgm:prSet presAssocID="{B38A8FE6-65EF-B441-ABDB-2746113CD3A8}" presName="rootComposite" presStyleCnt="0"/>
      <dgm:spPr/>
    </dgm:pt>
    <dgm:pt modelId="{1C4A34C1-6FBD-2647-BB79-111CF753AEFD}" type="pres">
      <dgm:prSet presAssocID="{B38A8FE6-65EF-B441-ABDB-2746113CD3A8}" presName="rootText" presStyleLbl="node4" presStyleIdx="7" presStyleCnt="27" custScaleX="42405" custScaleY="44786">
        <dgm:presLayoutVars>
          <dgm:chPref val="3"/>
        </dgm:presLayoutVars>
      </dgm:prSet>
      <dgm:spPr/>
    </dgm:pt>
    <dgm:pt modelId="{A3056FC7-D30C-B542-A298-23A3C5E947DF}" type="pres">
      <dgm:prSet presAssocID="{B38A8FE6-65EF-B441-ABDB-2746113CD3A8}" presName="rootConnector" presStyleLbl="node4" presStyleIdx="7" presStyleCnt="27"/>
      <dgm:spPr/>
    </dgm:pt>
    <dgm:pt modelId="{D01D298D-5A24-FE4D-8B03-1EAC061DDBC3}" type="pres">
      <dgm:prSet presAssocID="{B38A8FE6-65EF-B441-ABDB-2746113CD3A8}" presName="hierChild4" presStyleCnt="0"/>
      <dgm:spPr/>
    </dgm:pt>
    <dgm:pt modelId="{C00A7576-FC2B-F64F-A03B-677FAEA0DDB8}" type="pres">
      <dgm:prSet presAssocID="{7A2EDC8D-AAB8-E24A-9BAF-11140A14B67E}" presName="Name37" presStyleLbl="parChTrans1D4" presStyleIdx="8" presStyleCnt="27"/>
      <dgm:spPr/>
    </dgm:pt>
    <dgm:pt modelId="{1796C457-9CA9-7E47-B5B1-CD80FC79193E}" type="pres">
      <dgm:prSet presAssocID="{4B2B3C16-C4EA-E548-8B7E-E250B9567E05}" presName="hierRoot2" presStyleCnt="0">
        <dgm:presLayoutVars>
          <dgm:hierBranch val="init"/>
        </dgm:presLayoutVars>
      </dgm:prSet>
      <dgm:spPr/>
    </dgm:pt>
    <dgm:pt modelId="{F9B3A43B-ABD1-5D40-9476-44D9422BC02D}" type="pres">
      <dgm:prSet presAssocID="{4B2B3C16-C4EA-E548-8B7E-E250B9567E05}" presName="rootComposite" presStyleCnt="0"/>
      <dgm:spPr/>
    </dgm:pt>
    <dgm:pt modelId="{9AF7768F-D018-8341-8887-A4971BC8F6E7}" type="pres">
      <dgm:prSet presAssocID="{4B2B3C16-C4EA-E548-8B7E-E250B9567E05}" presName="rootText" presStyleLbl="node4" presStyleIdx="8" presStyleCnt="27" custScaleX="42405" custScaleY="44786">
        <dgm:presLayoutVars>
          <dgm:chPref val="3"/>
        </dgm:presLayoutVars>
      </dgm:prSet>
      <dgm:spPr/>
    </dgm:pt>
    <dgm:pt modelId="{E8FD6C33-8786-8A4E-8D97-12304911C625}" type="pres">
      <dgm:prSet presAssocID="{4B2B3C16-C4EA-E548-8B7E-E250B9567E05}" presName="rootConnector" presStyleLbl="node4" presStyleIdx="8" presStyleCnt="27"/>
      <dgm:spPr/>
    </dgm:pt>
    <dgm:pt modelId="{89D975AC-49B2-CE44-A5C8-DDE8703260A7}" type="pres">
      <dgm:prSet presAssocID="{4B2B3C16-C4EA-E548-8B7E-E250B9567E05}" presName="hierChild4" presStyleCnt="0"/>
      <dgm:spPr/>
    </dgm:pt>
    <dgm:pt modelId="{7E12509E-5802-6045-BAF6-0BA192951787}" type="pres">
      <dgm:prSet presAssocID="{4B2B3C16-C4EA-E548-8B7E-E250B9567E05}" presName="hierChild5" presStyleCnt="0"/>
      <dgm:spPr/>
    </dgm:pt>
    <dgm:pt modelId="{3F6499F3-A4FF-9846-95BF-021B412056E2}" type="pres">
      <dgm:prSet presAssocID="{B38A8FE6-65EF-B441-ABDB-2746113CD3A8}" presName="hierChild5" presStyleCnt="0"/>
      <dgm:spPr/>
    </dgm:pt>
    <dgm:pt modelId="{539901B7-39AA-4F4A-A321-1CF54B432D6D}" type="pres">
      <dgm:prSet presAssocID="{BC9F1497-E50F-D24E-B3F2-2476F2F6D5AC}" presName="hierChild5" presStyleCnt="0"/>
      <dgm:spPr/>
    </dgm:pt>
    <dgm:pt modelId="{6893C9D4-4DA8-4246-8A92-CC2B289FA3CF}" type="pres">
      <dgm:prSet presAssocID="{C2767C13-7566-E248-960F-E33C30E19E42}" presName="hierChild5" presStyleCnt="0"/>
      <dgm:spPr/>
    </dgm:pt>
    <dgm:pt modelId="{9D80B086-48A8-B74D-8C90-0D543BDCF2E7}" type="pres">
      <dgm:prSet presAssocID="{2C0B4502-2825-364E-B869-4452A3395387}" presName="Name37" presStyleLbl="parChTrans1D3" presStyleIdx="1" presStyleCnt="6"/>
      <dgm:spPr/>
    </dgm:pt>
    <dgm:pt modelId="{F2534CF9-A19D-B049-B5AC-7CFB0F366403}" type="pres">
      <dgm:prSet presAssocID="{FE8C701D-E0AD-F043-B5CB-DEB2F048D4AE}" presName="hierRoot2" presStyleCnt="0">
        <dgm:presLayoutVars>
          <dgm:hierBranch val="init"/>
        </dgm:presLayoutVars>
      </dgm:prSet>
      <dgm:spPr/>
    </dgm:pt>
    <dgm:pt modelId="{6064D0B9-E502-684C-A6A7-3151BD4401CD}" type="pres">
      <dgm:prSet presAssocID="{FE8C701D-E0AD-F043-B5CB-DEB2F048D4AE}" presName="rootComposite" presStyleCnt="0"/>
      <dgm:spPr/>
    </dgm:pt>
    <dgm:pt modelId="{65E90DA7-6FC3-2D4A-BA80-09C9B2DC9C96}" type="pres">
      <dgm:prSet presAssocID="{FE8C701D-E0AD-F043-B5CB-DEB2F048D4AE}" presName="rootText" presStyleLbl="node3" presStyleIdx="1" presStyleCnt="6" custScaleX="42405" custScaleY="44786">
        <dgm:presLayoutVars>
          <dgm:chPref val="3"/>
        </dgm:presLayoutVars>
      </dgm:prSet>
      <dgm:spPr/>
    </dgm:pt>
    <dgm:pt modelId="{C6CF79C0-9735-284A-BA9B-090A0CB44731}" type="pres">
      <dgm:prSet presAssocID="{FE8C701D-E0AD-F043-B5CB-DEB2F048D4AE}" presName="rootConnector" presStyleLbl="node3" presStyleIdx="1" presStyleCnt="6"/>
      <dgm:spPr/>
    </dgm:pt>
    <dgm:pt modelId="{23BAC18F-71C2-E746-9E35-543A7A88945E}" type="pres">
      <dgm:prSet presAssocID="{FE8C701D-E0AD-F043-B5CB-DEB2F048D4AE}" presName="hierChild4" presStyleCnt="0"/>
      <dgm:spPr/>
    </dgm:pt>
    <dgm:pt modelId="{2CDEA441-16E3-AF4A-A034-FED049D14CBF}" type="pres">
      <dgm:prSet presAssocID="{EF5EB37A-BF50-D940-93C2-99B5C36B7FDD}" presName="Name37" presStyleLbl="parChTrans1D4" presStyleIdx="9" presStyleCnt="27"/>
      <dgm:spPr/>
    </dgm:pt>
    <dgm:pt modelId="{00504AD1-56B0-F640-8ACD-5D5E5472668B}" type="pres">
      <dgm:prSet presAssocID="{1A3E1B78-48B1-B345-9EB8-1AD585C865D1}" presName="hierRoot2" presStyleCnt="0">
        <dgm:presLayoutVars>
          <dgm:hierBranch val="init"/>
        </dgm:presLayoutVars>
      </dgm:prSet>
      <dgm:spPr/>
    </dgm:pt>
    <dgm:pt modelId="{5C741939-CDF6-0E4D-99DD-BA6C231EC3B6}" type="pres">
      <dgm:prSet presAssocID="{1A3E1B78-48B1-B345-9EB8-1AD585C865D1}" presName="rootComposite" presStyleCnt="0"/>
      <dgm:spPr/>
    </dgm:pt>
    <dgm:pt modelId="{2C0425CD-48CF-A145-A015-A2D09E70F626}" type="pres">
      <dgm:prSet presAssocID="{1A3E1B78-48B1-B345-9EB8-1AD585C865D1}" presName="rootText" presStyleLbl="node4" presStyleIdx="9" presStyleCnt="27" custScaleX="42405" custScaleY="44786">
        <dgm:presLayoutVars>
          <dgm:chPref val="3"/>
        </dgm:presLayoutVars>
      </dgm:prSet>
      <dgm:spPr/>
    </dgm:pt>
    <dgm:pt modelId="{E3C7A20A-7451-7F4C-A3DF-19BD06D7319A}" type="pres">
      <dgm:prSet presAssocID="{1A3E1B78-48B1-B345-9EB8-1AD585C865D1}" presName="rootConnector" presStyleLbl="node4" presStyleIdx="9" presStyleCnt="27"/>
      <dgm:spPr/>
    </dgm:pt>
    <dgm:pt modelId="{9738ADB4-524A-8944-86E9-6FA27B0DFDCC}" type="pres">
      <dgm:prSet presAssocID="{1A3E1B78-48B1-B345-9EB8-1AD585C865D1}" presName="hierChild4" presStyleCnt="0"/>
      <dgm:spPr/>
    </dgm:pt>
    <dgm:pt modelId="{25958169-6084-894E-91C4-F05D2181C5C3}" type="pres">
      <dgm:prSet presAssocID="{38D97B53-9A1E-D347-A4DB-AC2D76BCF104}" presName="Name37" presStyleLbl="parChTrans1D4" presStyleIdx="10" presStyleCnt="27"/>
      <dgm:spPr/>
    </dgm:pt>
    <dgm:pt modelId="{A5EF914F-546C-0D45-8A87-C0DD84E2A98B}" type="pres">
      <dgm:prSet presAssocID="{DB61A051-FC36-4741-865D-075C2EF998FD}" presName="hierRoot2" presStyleCnt="0">
        <dgm:presLayoutVars>
          <dgm:hierBranch val="init"/>
        </dgm:presLayoutVars>
      </dgm:prSet>
      <dgm:spPr/>
    </dgm:pt>
    <dgm:pt modelId="{C95FDD96-E854-9C47-82C7-DD86A575F070}" type="pres">
      <dgm:prSet presAssocID="{DB61A051-FC36-4741-865D-075C2EF998FD}" presName="rootComposite" presStyleCnt="0"/>
      <dgm:spPr/>
    </dgm:pt>
    <dgm:pt modelId="{CDB7C713-9C44-4B4E-B881-6BCF0B268AAE}" type="pres">
      <dgm:prSet presAssocID="{DB61A051-FC36-4741-865D-075C2EF998FD}" presName="rootText" presStyleLbl="node4" presStyleIdx="10" presStyleCnt="27" custScaleX="42405" custScaleY="44786">
        <dgm:presLayoutVars>
          <dgm:chPref val="3"/>
        </dgm:presLayoutVars>
      </dgm:prSet>
      <dgm:spPr/>
    </dgm:pt>
    <dgm:pt modelId="{4B0EDB5C-7816-8C45-97B0-8DA39D7C84A1}" type="pres">
      <dgm:prSet presAssocID="{DB61A051-FC36-4741-865D-075C2EF998FD}" presName="rootConnector" presStyleLbl="node4" presStyleIdx="10" presStyleCnt="27"/>
      <dgm:spPr/>
    </dgm:pt>
    <dgm:pt modelId="{56D8D23E-5A14-1B4E-887B-A1495A363801}" type="pres">
      <dgm:prSet presAssocID="{DB61A051-FC36-4741-865D-075C2EF998FD}" presName="hierChild4" presStyleCnt="0"/>
      <dgm:spPr/>
    </dgm:pt>
    <dgm:pt modelId="{13B1F3B0-2DC4-6244-B509-AA32F3953C9D}" type="pres">
      <dgm:prSet presAssocID="{DB61A051-FC36-4741-865D-075C2EF998FD}" presName="hierChild5" presStyleCnt="0"/>
      <dgm:spPr/>
    </dgm:pt>
    <dgm:pt modelId="{D61FEB5B-B9A6-0C4A-81C2-D7B9F2017B34}" type="pres">
      <dgm:prSet presAssocID="{D1FC4151-F7FB-B74F-BCB0-3D46E766C3FC}" presName="Name37" presStyleLbl="parChTrans1D4" presStyleIdx="11" presStyleCnt="27"/>
      <dgm:spPr/>
    </dgm:pt>
    <dgm:pt modelId="{3208343A-5B1F-C444-8C46-7966BEB1445D}" type="pres">
      <dgm:prSet presAssocID="{053E43BB-7358-F445-BA3E-5241BE4D3F9A}" presName="hierRoot2" presStyleCnt="0">
        <dgm:presLayoutVars>
          <dgm:hierBranch val="init"/>
        </dgm:presLayoutVars>
      </dgm:prSet>
      <dgm:spPr/>
    </dgm:pt>
    <dgm:pt modelId="{030D51D7-A03C-AA46-874F-8B06A7EF8FA0}" type="pres">
      <dgm:prSet presAssocID="{053E43BB-7358-F445-BA3E-5241BE4D3F9A}" presName="rootComposite" presStyleCnt="0"/>
      <dgm:spPr/>
    </dgm:pt>
    <dgm:pt modelId="{EF1DE688-259E-CF4E-B6C5-FFD486FD365B}" type="pres">
      <dgm:prSet presAssocID="{053E43BB-7358-F445-BA3E-5241BE4D3F9A}" presName="rootText" presStyleLbl="node4" presStyleIdx="11" presStyleCnt="27" custScaleX="42405" custScaleY="44786">
        <dgm:presLayoutVars>
          <dgm:chPref val="3"/>
        </dgm:presLayoutVars>
      </dgm:prSet>
      <dgm:spPr/>
    </dgm:pt>
    <dgm:pt modelId="{7079ABAB-32F6-B54C-B401-2FD5CC9B11DB}" type="pres">
      <dgm:prSet presAssocID="{053E43BB-7358-F445-BA3E-5241BE4D3F9A}" presName="rootConnector" presStyleLbl="node4" presStyleIdx="11" presStyleCnt="27"/>
      <dgm:spPr/>
    </dgm:pt>
    <dgm:pt modelId="{C990E5E7-E3D5-2446-A85E-979DFF81329C}" type="pres">
      <dgm:prSet presAssocID="{053E43BB-7358-F445-BA3E-5241BE4D3F9A}" presName="hierChild4" presStyleCnt="0"/>
      <dgm:spPr/>
    </dgm:pt>
    <dgm:pt modelId="{1A35547B-C658-224F-967B-3EDA3BDBC38B}" type="pres">
      <dgm:prSet presAssocID="{053E43BB-7358-F445-BA3E-5241BE4D3F9A}" presName="hierChild5" presStyleCnt="0"/>
      <dgm:spPr/>
    </dgm:pt>
    <dgm:pt modelId="{F9FA27B0-69DD-B24A-983E-D3ADFE948BFA}" type="pres">
      <dgm:prSet presAssocID="{1A3E1B78-48B1-B345-9EB8-1AD585C865D1}" presName="hierChild5" presStyleCnt="0"/>
      <dgm:spPr/>
    </dgm:pt>
    <dgm:pt modelId="{E25AB43F-9EB3-A347-8652-715790AFED46}" type="pres">
      <dgm:prSet presAssocID="{DCEEC2C6-275B-FB42-97AC-E6E142F71A1D}" presName="Name37" presStyleLbl="parChTrans1D4" presStyleIdx="12" presStyleCnt="27"/>
      <dgm:spPr/>
    </dgm:pt>
    <dgm:pt modelId="{54A018C4-81D7-3548-B417-F09083281BD1}" type="pres">
      <dgm:prSet presAssocID="{6BAC38A1-CE40-B34D-B594-7AF1740BDDE9}" presName="hierRoot2" presStyleCnt="0">
        <dgm:presLayoutVars>
          <dgm:hierBranch val="init"/>
        </dgm:presLayoutVars>
      </dgm:prSet>
      <dgm:spPr/>
    </dgm:pt>
    <dgm:pt modelId="{F65CA4AC-C615-E04E-BF20-BB2E563C900F}" type="pres">
      <dgm:prSet presAssocID="{6BAC38A1-CE40-B34D-B594-7AF1740BDDE9}" presName="rootComposite" presStyleCnt="0"/>
      <dgm:spPr/>
    </dgm:pt>
    <dgm:pt modelId="{CA25BF58-1BB0-EC4D-9C84-E26B91408B48}" type="pres">
      <dgm:prSet presAssocID="{6BAC38A1-CE40-B34D-B594-7AF1740BDDE9}" presName="rootText" presStyleLbl="node4" presStyleIdx="12" presStyleCnt="27" custScaleX="42405" custScaleY="44786">
        <dgm:presLayoutVars>
          <dgm:chPref val="3"/>
        </dgm:presLayoutVars>
      </dgm:prSet>
      <dgm:spPr/>
    </dgm:pt>
    <dgm:pt modelId="{8F7199AA-2F9C-E64C-9A6D-3C86F146C5F9}" type="pres">
      <dgm:prSet presAssocID="{6BAC38A1-CE40-B34D-B594-7AF1740BDDE9}" presName="rootConnector" presStyleLbl="node4" presStyleIdx="12" presStyleCnt="27"/>
      <dgm:spPr/>
    </dgm:pt>
    <dgm:pt modelId="{8E3A4CE5-C783-8442-8BB2-C69FDB6DB5DB}" type="pres">
      <dgm:prSet presAssocID="{6BAC38A1-CE40-B34D-B594-7AF1740BDDE9}" presName="hierChild4" presStyleCnt="0"/>
      <dgm:spPr/>
    </dgm:pt>
    <dgm:pt modelId="{172A2281-181D-D64F-8F0D-F801E5EF07DC}" type="pres">
      <dgm:prSet presAssocID="{6BAC38A1-CE40-B34D-B594-7AF1740BDDE9}" presName="hierChild5" presStyleCnt="0"/>
      <dgm:spPr/>
    </dgm:pt>
    <dgm:pt modelId="{B2562E02-EE90-4645-8067-0220B12E9D58}" type="pres">
      <dgm:prSet presAssocID="{FE8C701D-E0AD-F043-B5CB-DEB2F048D4AE}" presName="hierChild5" presStyleCnt="0"/>
      <dgm:spPr/>
    </dgm:pt>
    <dgm:pt modelId="{3B33DDE5-B7A0-0743-9024-A005339A7459}" type="pres">
      <dgm:prSet presAssocID="{26D7102A-1C87-4B4F-AEDD-44263AF9F5BE}" presName="Name37" presStyleLbl="parChTrans1D3" presStyleIdx="2" presStyleCnt="6"/>
      <dgm:spPr/>
    </dgm:pt>
    <dgm:pt modelId="{5B479957-43BE-B641-82E4-EB4812E130B0}" type="pres">
      <dgm:prSet presAssocID="{A236E4E0-E1E1-2A41-AD4E-40E673860DF1}" presName="hierRoot2" presStyleCnt="0">
        <dgm:presLayoutVars>
          <dgm:hierBranch val="init"/>
        </dgm:presLayoutVars>
      </dgm:prSet>
      <dgm:spPr/>
    </dgm:pt>
    <dgm:pt modelId="{7185D368-FB89-2949-ACF9-4604EEEF56B3}" type="pres">
      <dgm:prSet presAssocID="{A236E4E0-E1E1-2A41-AD4E-40E673860DF1}" presName="rootComposite" presStyleCnt="0"/>
      <dgm:spPr/>
    </dgm:pt>
    <dgm:pt modelId="{1C49D142-7C52-9845-99F9-699807AB21E9}" type="pres">
      <dgm:prSet presAssocID="{A236E4E0-E1E1-2A41-AD4E-40E673860DF1}" presName="rootText" presStyleLbl="node3" presStyleIdx="2" presStyleCnt="6" custScaleX="42405" custScaleY="44786">
        <dgm:presLayoutVars>
          <dgm:chPref val="3"/>
        </dgm:presLayoutVars>
      </dgm:prSet>
      <dgm:spPr/>
    </dgm:pt>
    <dgm:pt modelId="{20284821-9471-B24F-B0B5-69BF6BEF988C}" type="pres">
      <dgm:prSet presAssocID="{A236E4E0-E1E1-2A41-AD4E-40E673860DF1}" presName="rootConnector" presStyleLbl="node3" presStyleIdx="2" presStyleCnt="6"/>
      <dgm:spPr/>
    </dgm:pt>
    <dgm:pt modelId="{5F4B6902-B3B6-4945-9B20-0DCFDD69FDD5}" type="pres">
      <dgm:prSet presAssocID="{A236E4E0-E1E1-2A41-AD4E-40E673860DF1}" presName="hierChild4" presStyleCnt="0"/>
      <dgm:spPr/>
    </dgm:pt>
    <dgm:pt modelId="{A906AC71-E7A4-0544-B191-332674261F92}" type="pres">
      <dgm:prSet presAssocID="{C83A3849-07EB-1D40-BFCB-B13ED571580D}" presName="Name37" presStyleLbl="parChTrans1D4" presStyleIdx="13" presStyleCnt="27"/>
      <dgm:spPr/>
    </dgm:pt>
    <dgm:pt modelId="{230979EF-CCF6-9E4A-8002-1A6B516019E2}" type="pres">
      <dgm:prSet presAssocID="{4C53080A-1AB4-414D-ABE9-1A8E96AAF188}" presName="hierRoot2" presStyleCnt="0">
        <dgm:presLayoutVars>
          <dgm:hierBranch val="init"/>
        </dgm:presLayoutVars>
      </dgm:prSet>
      <dgm:spPr/>
    </dgm:pt>
    <dgm:pt modelId="{0CAA96D6-3484-C44C-8332-DEA328FAB9A8}" type="pres">
      <dgm:prSet presAssocID="{4C53080A-1AB4-414D-ABE9-1A8E96AAF188}" presName="rootComposite" presStyleCnt="0"/>
      <dgm:spPr/>
    </dgm:pt>
    <dgm:pt modelId="{71A7EB1E-6648-344E-84F4-C6E5E928E095}" type="pres">
      <dgm:prSet presAssocID="{4C53080A-1AB4-414D-ABE9-1A8E96AAF188}" presName="rootText" presStyleLbl="node4" presStyleIdx="13" presStyleCnt="27" custScaleX="42405" custScaleY="44786">
        <dgm:presLayoutVars>
          <dgm:chPref val="3"/>
        </dgm:presLayoutVars>
      </dgm:prSet>
      <dgm:spPr/>
    </dgm:pt>
    <dgm:pt modelId="{A4DEB7A7-AADA-DA4D-8E23-D9C751FCDDAE}" type="pres">
      <dgm:prSet presAssocID="{4C53080A-1AB4-414D-ABE9-1A8E96AAF188}" presName="rootConnector" presStyleLbl="node4" presStyleIdx="13" presStyleCnt="27"/>
      <dgm:spPr/>
    </dgm:pt>
    <dgm:pt modelId="{81945A70-049F-D644-9A4A-092FEC19D7CC}" type="pres">
      <dgm:prSet presAssocID="{4C53080A-1AB4-414D-ABE9-1A8E96AAF188}" presName="hierChild4" presStyleCnt="0"/>
      <dgm:spPr/>
    </dgm:pt>
    <dgm:pt modelId="{5F7EF1F8-A9D7-1F44-85CD-BB9206344D5C}" type="pres">
      <dgm:prSet presAssocID="{4C53080A-1AB4-414D-ABE9-1A8E96AAF188}" presName="hierChild5" presStyleCnt="0"/>
      <dgm:spPr/>
    </dgm:pt>
    <dgm:pt modelId="{07314F0C-78DB-F143-8A9E-F052997C0871}" type="pres">
      <dgm:prSet presAssocID="{EED491F8-22BF-A04D-B26C-8B68B9CFE73C}" presName="Name37" presStyleLbl="parChTrans1D4" presStyleIdx="14" presStyleCnt="27"/>
      <dgm:spPr/>
    </dgm:pt>
    <dgm:pt modelId="{3DE80A2A-5CFE-794A-BAEA-7E7686C86F19}" type="pres">
      <dgm:prSet presAssocID="{638BAE43-620A-7747-8FBD-9D73896ABCB5}" presName="hierRoot2" presStyleCnt="0">
        <dgm:presLayoutVars>
          <dgm:hierBranch val="init"/>
        </dgm:presLayoutVars>
      </dgm:prSet>
      <dgm:spPr/>
    </dgm:pt>
    <dgm:pt modelId="{FD15F88E-9B86-C344-90A6-7D62908EBA82}" type="pres">
      <dgm:prSet presAssocID="{638BAE43-620A-7747-8FBD-9D73896ABCB5}" presName="rootComposite" presStyleCnt="0"/>
      <dgm:spPr/>
    </dgm:pt>
    <dgm:pt modelId="{23E3F9D5-266B-394F-B80D-C197B37CA165}" type="pres">
      <dgm:prSet presAssocID="{638BAE43-620A-7747-8FBD-9D73896ABCB5}" presName="rootText" presStyleLbl="node4" presStyleIdx="14" presStyleCnt="27" custScaleX="42405" custScaleY="44786">
        <dgm:presLayoutVars>
          <dgm:chPref val="3"/>
        </dgm:presLayoutVars>
      </dgm:prSet>
      <dgm:spPr/>
    </dgm:pt>
    <dgm:pt modelId="{3832D45D-DB37-1148-B036-23E43D70FAB9}" type="pres">
      <dgm:prSet presAssocID="{638BAE43-620A-7747-8FBD-9D73896ABCB5}" presName="rootConnector" presStyleLbl="node4" presStyleIdx="14" presStyleCnt="27"/>
      <dgm:spPr/>
    </dgm:pt>
    <dgm:pt modelId="{8D610F13-8147-D540-8641-D63B12DC76AB}" type="pres">
      <dgm:prSet presAssocID="{638BAE43-620A-7747-8FBD-9D73896ABCB5}" presName="hierChild4" presStyleCnt="0"/>
      <dgm:spPr/>
    </dgm:pt>
    <dgm:pt modelId="{D23E47CC-A5EE-F948-8880-CFFF24E7AC9E}" type="pres">
      <dgm:prSet presAssocID="{D110CFEF-4088-4C4C-80F2-7EEBFBC07377}" presName="Name37" presStyleLbl="parChTrans1D4" presStyleIdx="15" presStyleCnt="27"/>
      <dgm:spPr/>
    </dgm:pt>
    <dgm:pt modelId="{BEF68C01-C720-C542-9C11-4E7C623AECDD}" type="pres">
      <dgm:prSet presAssocID="{595A0173-3871-944E-B44C-FA1ABFEA68BA}" presName="hierRoot2" presStyleCnt="0">
        <dgm:presLayoutVars>
          <dgm:hierBranch val="init"/>
        </dgm:presLayoutVars>
      </dgm:prSet>
      <dgm:spPr/>
    </dgm:pt>
    <dgm:pt modelId="{FA8ACBBE-4B30-F44B-BB9F-F3B2854065A1}" type="pres">
      <dgm:prSet presAssocID="{595A0173-3871-944E-B44C-FA1ABFEA68BA}" presName="rootComposite" presStyleCnt="0"/>
      <dgm:spPr/>
    </dgm:pt>
    <dgm:pt modelId="{CF18EE0F-8B4F-3040-8C53-104971FF52D5}" type="pres">
      <dgm:prSet presAssocID="{595A0173-3871-944E-B44C-FA1ABFEA68BA}" presName="rootText" presStyleLbl="node4" presStyleIdx="15" presStyleCnt="27" custScaleX="42405" custScaleY="44786">
        <dgm:presLayoutVars>
          <dgm:chPref val="3"/>
        </dgm:presLayoutVars>
      </dgm:prSet>
      <dgm:spPr/>
    </dgm:pt>
    <dgm:pt modelId="{52F80B04-EDDE-214A-ABF0-5A56AEB77239}" type="pres">
      <dgm:prSet presAssocID="{595A0173-3871-944E-B44C-FA1ABFEA68BA}" presName="rootConnector" presStyleLbl="node4" presStyleIdx="15" presStyleCnt="27"/>
      <dgm:spPr/>
    </dgm:pt>
    <dgm:pt modelId="{E95F320B-1E61-704A-99CB-9AB07CF90CA3}" type="pres">
      <dgm:prSet presAssocID="{595A0173-3871-944E-B44C-FA1ABFEA68BA}" presName="hierChild4" presStyleCnt="0"/>
      <dgm:spPr/>
    </dgm:pt>
    <dgm:pt modelId="{29D1D038-5942-EF4A-9EC1-209BC06046FA}" type="pres">
      <dgm:prSet presAssocID="{595A0173-3871-944E-B44C-FA1ABFEA68BA}" presName="hierChild5" presStyleCnt="0"/>
      <dgm:spPr/>
    </dgm:pt>
    <dgm:pt modelId="{E601CC27-F6DE-BC4A-A64D-05AC25E674EE}" type="pres">
      <dgm:prSet presAssocID="{638BAE43-620A-7747-8FBD-9D73896ABCB5}" presName="hierChild5" presStyleCnt="0"/>
      <dgm:spPr/>
    </dgm:pt>
    <dgm:pt modelId="{CC605F13-B5D5-9544-9A25-BE690F0D5A45}" type="pres">
      <dgm:prSet presAssocID="{EAE7E5D5-47A6-8846-8E94-8E8672A22958}" presName="Name37" presStyleLbl="parChTrans1D4" presStyleIdx="16" presStyleCnt="27"/>
      <dgm:spPr/>
    </dgm:pt>
    <dgm:pt modelId="{648552D3-2CB1-FA49-B989-E1DF6339234B}" type="pres">
      <dgm:prSet presAssocID="{EAF231BF-BFB7-074D-A0F8-24B218D05974}" presName="hierRoot2" presStyleCnt="0">
        <dgm:presLayoutVars>
          <dgm:hierBranch val="init"/>
        </dgm:presLayoutVars>
      </dgm:prSet>
      <dgm:spPr/>
    </dgm:pt>
    <dgm:pt modelId="{B700E79E-EA1C-7247-91DA-DFCBCF288465}" type="pres">
      <dgm:prSet presAssocID="{EAF231BF-BFB7-074D-A0F8-24B218D05974}" presName="rootComposite" presStyleCnt="0"/>
      <dgm:spPr/>
    </dgm:pt>
    <dgm:pt modelId="{FB947D21-4E55-0B44-A801-F18721C3FD53}" type="pres">
      <dgm:prSet presAssocID="{EAF231BF-BFB7-074D-A0F8-24B218D05974}" presName="rootText" presStyleLbl="node4" presStyleIdx="16" presStyleCnt="27" custScaleX="42405" custScaleY="44786">
        <dgm:presLayoutVars>
          <dgm:chPref val="3"/>
        </dgm:presLayoutVars>
      </dgm:prSet>
      <dgm:spPr/>
    </dgm:pt>
    <dgm:pt modelId="{783D4B6E-F8CB-6749-97E2-36BDB29E8CD4}" type="pres">
      <dgm:prSet presAssocID="{EAF231BF-BFB7-074D-A0F8-24B218D05974}" presName="rootConnector" presStyleLbl="node4" presStyleIdx="16" presStyleCnt="27"/>
      <dgm:spPr/>
    </dgm:pt>
    <dgm:pt modelId="{474C421D-B947-ED4D-9558-33231885E985}" type="pres">
      <dgm:prSet presAssocID="{EAF231BF-BFB7-074D-A0F8-24B218D05974}" presName="hierChild4" presStyleCnt="0"/>
      <dgm:spPr/>
    </dgm:pt>
    <dgm:pt modelId="{149B4684-C5ED-FE49-94BF-0A5662830205}" type="pres">
      <dgm:prSet presAssocID="{68DBF779-F401-9944-A3B8-8A6CF980714F}" presName="Name37" presStyleLbl="parChTrans1D4" presStyleIdx="17" presStyleCnt="27"/>
      <dgm:spPr/>
    </dgm:pt>
    <dgm:pt modelId="{F495F5A8-4BD4-444A-AAD4-CBA73520F110}" type="pres">
      <dgm:prSet presAssocID="{AAE70C8E-A88D-854F-A910-D5DECA15897F}" presName="hierRoot2" presStyleCnt="0">
        <dgm:presLayoutVars>
          <dgm:hierBranch val="init"/>
        </dgm:presLayoutVars>
      </dgm:prSet>
      <dgm:spPr/>
    </dgm:pt>
    <dgm:pt modelId="{D0A277F5-FC98-124A-B52C-13BF31940834}" type="pres">
      <dgm:prSet presAssocID="{AAE70C8E-A88D-854F-A910-D5DECA15897F}" presName="rootComposite" presStyleCnt="0"/>
      <dgm:spPr/>
    </dgm:pt>
    <dgm:pt modelId="{E90D9B7B-1EF3-6F40-8E1F-E091CD104514}" type="pres">
      <dgm:prSet presAssocID="{AAE70C8E-A88D-854F-A910-D5DECA15897F}" presName="rootText" presStyleLbl="node4" presStyleIdx="17" presStyleCnt="27" custScaleX="42405" custScaleY="44786">
        <dgm:presLayoutVars>
          <dgm:chPref val="3"/>
        </dgm:presLayoutVars>
      </dgm:prSet>
      <dgm:spPr/>
    </dgm:pt>
    <dgm:pt modelId="{AFDBC84F-C353-B140-B8B9-0569F4B65D5D}" type="pres">
      <dgm:prSet presAssocID="{AAE70C8E-A88D-854F-A910-D5DECA15897F}" presName="rootConnector" presStyleLbl="node4" presStyleIdx="17" presStyleCnt="27"/>
      <dgm:spPr/>
    </dgm:pt>
    <dgm:pt modelId="{902C0DCE-EBE7-D44A-B176-C828E0C3BC2D}" type="pres">
      <dgm:prSet presAssocID="{AAE70C8E-A88D-854F-A910-D5DECA15897F}" presName="hierChild4" presStyleCnt="0"/>
      <dgm:spPr/>
    </dgm:pt>
    <dgm:pt modelId="{0CD96602-0C71-DB4A-B47E-C6D9E00A82EE}" type="pres">
      <dgm:prSet presAssocID="{AAE70C8E-A88D-854F-A910-D5DECA15897F}" presName="hierChild5" presStyleCnt="0"/>
      <dgm:spPr/>
    </dgm:pt>
    <dgm:pt modelId="{A52EAB87-5FB2-1C45-9014-546BD2BECA28}" type="pres">
      <dgm:prSet presAssocID="{D2D100A0-3990-864A-B037-7E7D42FBFE4E}" presName="Name37" presStyleLbl="parChTrans1D4" presStyleIdx="18" presStyleCnt="27"/>
      <dgm:spPr/>
    </dgm:pt>
    <dgm:pt modelId="{4B516DD2-830B-E04C-8CA7-34E7E785B620}" type="pres">
      <dgm:prSet presAssocID="{06BDB43A-F305-5842-8D52-DBC8E05012E0}" presName="hierRoot2" presStyleCnt="0">
        <dgm:presLayoutVars>
          <dgm:hierBranch val="init"/>
        </dgm:presLayoutVars>
      </dgm:prSet>
      <dgm:spPr/>
    </dgm:pt>
    <dgm:pt modelId="{90633D31-EAB0-7848-8084-2B257D632A55}" type="pres">
      <dgm:prSet presAssocID="{06BDB43A-F305-5842-8D52-DBC8E05012E0}" presName="rootComposite" presStyleCnt="0"/>
      <dgm:spPr/>
    </dgm:pt>
    <dgm:pt modelId="{F08A0C11-0F7B-694E-8B21-40EDB6952421}" type="pres">
      <dgm:prSet presAssocID="{06BDB43A-F305-5842-8D52-DBC8E05012E0}" presName="rootText" presStyleLbl="node4" presStyleIdx="18" presStyleCnt="27" custScaleX="42405" custScaleY="44786">
        <dgm:presLayoutVars>
          <dgm:chPref val="3"/>
        </dgm:presLayoutVars>
      </dgm:prSet>
      <dgm:spPr/>
    </dgm:pt>
    <dgm:pt modelId="{0901915A-E5CC-8D42-B524-65DF99BDA5EE}" type="pres">
      <dgm:prSet presAssocID="{06BDB43A-F305-5842-8D52-DBC8E05012E0}" presName="rootConnector" presStyleLbl="node4" presStyleIdx="18" presStyleCnt="27"/>
      <dgm:spPr/>
    </dgm:pt>
    <dgm:pt modelId="{2B7FD071-1DBA-F040-A869-F87F67CE59D5}" type="pres">
      <dgm:prSet presAssocID="{06BDB43A-F305-5842-8D52-DBC8E05012E0}" presName="hierChild4" presStyleCnt="0"/>
      <dgm:spPr/>
    </dgm:pt>
    <dgm:pt modelId="{CC8B5CF2-DF79-0A4F-AB4F-0C89842819EC}" type="pres">
      <dgm:prSet presAssocID="{06BDB43A-F305-5842-8D52-DBC8E05012E0}" presName="hierChild5" presStyleCnt="0"/>
      <dgm:spPr/>
    </dgm:pt>
    <dgm:pt modelId="{58A313D8-009C-6844-A5EF-CC58C7E16C58}" type="pres">
      <dgm:prSet presAssocID="{EAF231BF-BFB7-074D-A0F8-24B218D05974}" presName="hierChild5" presStyleCnt="0"/>
      <dgm:spPr/>
    </dgm:pt>
    <dgm:pt modelId="{74FD5095-3F24-3140-9540-60C0AEE54EED}" type="pres">
      <dgm:prSet presAssocID="{A236E4E0-E1E1-2A41-AD4E-40E673860DF1}" presName="hierChild5" presStyleCnt="0"/>
      <dgm:spPr/>
    </dgm:pt>
    <dgm:pt modelId="{F2661431-5960-A04C-B4D4-0F7DAB825050}" type="pres">
      <dgm:prSet presAssocID="{E65FE2C4-2E2B-744A-AF3F-20D57D8B95E3}" presName="Name37" presStyleLbl="parChTrans1D3" presStyleIdx="3" presStyleCnt="6"/>
      <dgm:spPr/>
    </dgm:pt>
    <dgm:pt modelId="{FFD42188-3757-CE4E-AB03-EC9CAE4B5CBD}" type="pres">
      <dgm:prSet presAssocID="{0E09952B-A0F3-0B42-9740-049C90671B11}" presName="hierRoot2" presStyleCnt="0">
        <dgm:presLayoutVars>
          <dgm:hierBranch val="init"/>
        </dgm:presLayoutVars>
      </dgm:prSet>
      <dgm:spPr/>
    </dgm:pt>
    <dgm:pt modelId="{D448D36E-EF7D-A24F-9ABA-EB3916C4E153}" type="pres">
      <dgm:prSet presAssocID="{0E09952B-A0F3-0B42-9740-049C90671B11}" presName="rootComposite" presStyleCnt="0"/>
      <dgm:spPr/>
    </dgm:pt>
    <dgm:pt modelId="{345AA3B8-B47F-444A-A940-F70DFEF5A10F}" type="pres">
      <dgm:prSet presAssocID="{0E09952B-A0F3-0B42-9740-049C90671B11}" presName="rootText" presStyleLbl="node3" presStyleIdx="3" presStyleCnt="6" custScaleX="132892" custScaleY="104491">
        <dgm:presLayoutVars>
          <dgm:chPref val="3"/>
        </dgm:presLayoutVars>
      </dgm:prSet>
      <dgm:spPr/>
    </dgm:pt>
    <dgm:pt modelId="{1764DBA0-169D-BB44-A24E-08561337AE86}" type="pres">
      <dgm:prSet presAssocID="{0E09952B-A0F3-0B42-9740-049C90671B11}" presName="rootConnector" presStyleLbl="node3" presStyleIdx="3" presStyleCnt="6"/>
      <dgm:spPr/>
    </dgm:pt>
    <dgm:pt modelId="{CB46C5CF-E60E-BB45-AF2B-3655018E1A0A}" type="pres">
      <dgm:prSet presAssocID="{0E09952B-A0F3-0B42-9740-049C90671B11}" presName="hierChild4" presStyleCnt="0"/>
      <dgm:spPr/>
    </dgm:pt>
    <dgm:pt modelId="{90EBE6C6-56E1-EC46-8B4D-9B0717D0236B}" type="pres">
      <dgm:prSet presAssocID="{A1C89D7D-E125-2B4E-A5B4-840380B4A0B9}" presName="Name37" presStyleLbl="parChTrans1D4" presStyleIdx="19" presStyleCnt="27"/>
      <dgm:spPr/>
    </dgm:pt>
    <dgm:pt modelId="{DBEF2C10-F3EC-DC47-95C0-6B1980CD5DA2}" type="pres">
      <dgm:prSet presAssocID="{1658A53B-F65A-FA48-B572-E79399EFB3F6}" presName="hierRoot2" presStyleCnt="0">
        <dgm:presLayoutVars>
          <dgm:hierBranch val="init"/>
        </dgm:presLayoutVars>
      </dgm:prSet>
      <dgm:spPr/>
    </dgm:pt>
    <dgm:pt modelId="{7B82708A-120D-B141-BAF2-5C968EB610E8}" type="pres">
      <dgm:prSet presAssocID="{1658A53B-F65A-FA48-B572-E79399EFB3F6}" presName="rootComposite" presStyleCnt="0"/>
      <dgm:spPr/>
    </dgm:pt>
    <dgm:pt modelId="{FF40466A-6E8B-8547-BD2C-43CBEC97C305}" type="pres">
      <dgm:prSet presAssocID="{1658A53B-F65A-FA48-B572-E79399EFB3F6}" presName="rootText" presStyleLbl="node4" presStyleIdx="19" presStyleCnt="27" custScaleX="132892" custScaleY="133100">
        <dgm:presLayoutVars>
          <dgm:chPref val="3"/>
        </dgm:presLayoutVars>
      </dgm:prSet>
      <dgm:spPr/>
    </dgm:pt>
    <dgm:pt modelId="{030FA365-844C-D243-8895-FB09F6A5BDB9}" type="pres">
      <dgm:prSet presAssocID="{1658A53B-F65A-FA48-B572-E79399EFB3F6}" presName="rootConnector" presStyleLbl="node4" presStyleIdx="19" presStyleCnt="27"/>
      <dgm:spPr/>
    </dgm:pt>
    <dgm:pt modelId="{6C07A270-A66A-A949-807E-CC7163E9B87D}" type="pres">
      <dgm:prSet presAssocID="{1658A53B-F65A-FA48-B572-E79399EFB3F6}" presName="hierChild4" presStyleCnt="0"/>
      <dgm:spPr/>
    </dgm:pt>
    <dgm:pt modelId="{8AB632EB-4CCD-D347-89C5-58A4DE48CB70}" type="pres">
      <dgm:prSet presAssocID="{1658A53B-F65A-FA48-B572-E79399EFB3F6}" presName="hierChild5" presStyleCnt="0"/>
      <dgm:spPr/>
    </dgm:pt>
    <dgm:pt modelId="{A8078578-63D8-8E42-A1B5-5B634301C619}" type="pres">
      <dgm:prSet presAssocID="{804EEC47-2979-F64A-9958-7C1AD5C92C20}" presName="Name37" presStyleLbl="parChTrans1D4" presStyleIdx="20" presStyleCnt="27"/>
      <dgm:spPr/>
    </dgm:pt>
    <dgm:pt modelId="{062DA0C9-385A-1647-80EA-79304823CE7A}" type="pres">
      <dgm:prSet presAssocID="{EC921F13-96DB-0242-BADC-079B62C75240}" presName="hierRoot2" presStyleCnt="0">
        <dgm:presLayoutVars>
          <dgm:hierBranch val="init"/>
        </dgm:presLayoutVars>
      </dgm:prSet>
      <dgm:spPr/>
    </dgm:pt>
    <dgm:pt modelId="{49A8F20C-8364-0446-88E4-68F662E11B26}" type="pres">
      <dgm:prSet presAssocID="{EC921F13-96DB-0242-BADC-079B62C75240}" presName="rootComposite" presStyleCnt="0"/>
      <dgm:spPr/>
    </dgm:pt>
    <dgm:pt modelId="{56A903A1-F1AA-CF40-B49F-A9E87DA8F8EB}" type="pres">
      <dgm:prSet presAssocID="{EC921F13-96DB-0242-BADC-079B62C75240}" presName="rootText" presStyleLbl="node4" presStyleIdx="20" presStyleCnt="27" custScaleX="132892" custScaleY="133100">
        <dgm:presLayoutVars>
          <dgm:chPref val="3"/>
        </dgm:presLayoutVars>
      </dgm:prSet>
      <dgm:spPr/>
    </dgm:pt>
    <dgm:pt modelId="{94301322-C539-3940-8142-FC4E4A415A0C}" type="pres">
      <dgm:prSet presAssocID="{EC921F13-96DB-0242-BADC-079B62C75240}" presName="rootConnector" presStyleLbl="node4" presStyleIdx="20" presStyleCnt="27"/>
      <dgm:spPr/>
    </dgm:pt>
    <dgm:pt modelId="{D97D96C7-C539-C54E-AD8C-E256C2B400AB}" type="pres">
      <dgm:prSet presAssocID="{EC921F13-96DB-0242-BADC-079B62C75240}" presName="hierChild4" presStyleCnt="0"/>
      <dgm:spPr/>
    </dgm:pt>
    <dgm:pt modelId="{F1D443B3-90BB-084F-8656-B6157131B946}" type="pres">
      <dgm:prSet presAssocID="{C61F939F-568E-C544-B49E-FD352B4C9E11}" presName="Name37" presStyleLbl="parChTrans1D4" presStyleIdx="21" presStyleCnt="27"/>
      <dgm:spPr/>
    </dgm:pt>
    <dgm:pt modelId="{F02112B1-97AE-844D-AED1-127DCF7775C4}" type="pres">
      <dgm:prSet presAssocID="{A8B44EB4-C825-8745-96D3-C3257957C7A1}" presName="hierRoot2" presStyleCnt="0">
        <dgm:presLayoutVars>
          <dgm:hierBranch val="init"/>
        </dgm:presLayoutVars>
      </dgm:prSet>
      <dgm:spPr/>
    </dgm:pt>
    <dgm:pt modelId="{4D62BC48-F717-7742-8D43-FDDEEFDA269E}" type="pres">
      <dgm:prSet presAssocID="{A8B44EB4-C825-8745-96D3-C3257957C7A1}" presName="rootComposite" presStyleCnt="0"/>
      <dgm:spPr/>
    </dgm:pt>
    <dgm:pt modelId="{CD042687-DA57-F54F-8E80-AFECA52CA1F8}" type="pres">
      <dgm:prSet presAssocID="{A8B44EB4-C825-8745-96D3-C3257957C7A1}" presName="rootText" presStyleLbl="node4" presStyleIdx="21" presStyleCnt="27" custScaleX="132892" custScaleY="172218">
        <dgm:presLayoutVars>
          <dgm:chPref val="3"/>
        </dgm:presLayoutVars>
      </dgm:prSet>
      <dgm:spPr/>
    </dgm:pt>
    <dgm:pt modelId="{056D061C-8156-7641-9A25-1C7BE8E78F25}" type="pres">
      <dgm:prSet presAssocID="{A8B44EB4-C825-8745-96D3-C3257957C7A1}" presName="rootConnector" presStyleLbl="node4" presStyleIdx="21" presStyleCnt="27"/>
      <dgm:spPr/>
    </dgm:pt>
    <dgm:pt modelId="{0F2573EF-9B9C-CD44-A051-C0B5A1234637}" type="pres">
      <dgm:prSet presAssocID="{A8B44EB4-C825-8745-96D3-C3257957C7A1}" presName="hierChild4" presStyleCnt="0"/>
      <dgm:spPr/>
    </dgm:pt>
    <dgm:pt modelId="{D0A21EF4-31CD-6743-9113-57B08864F39F}" type="pres">
      <dgm:prSet presAssocID="{A8B44EB4-C825-8745-96D3-C3257957C7A1}" presName="hierChild5" presStyleCnt="0"/>
      <dgm:spPr/>
    </dgm:pt>
    <dgm:pt modelId="{5218E263-C856-9347-ABB7-1E1A52648024}" type="pres">
      <dgm:prSet presAssocID="{EC921F13-96DB-0242-BADC-079B62C75240}" presName="hierChild5" presStyleCnt="0"/>
      <dgm:spPr/>
    </dgm:pt>
    <dgm:pt modelId="{EB201E75-EC4A-CE4A-B6C2-FC3A0E6F3615}" type="pres">
      <dgm:prSet presAssocID="{0E09952B-A0F3-0B42-9740-049C90671B11}" presName="hierChild5" presStyleCnt="0"/>
      <dgm:spPr/>
    </dgm:pt>
    <dgm:pt modelId="{A8BA8ABF-C7D9-C149-845B-353671F1D12E}" type="pres">
      <dgm:prSet presAssocID="{38FEED08-5C89-0C4A-BA7D-F2E908CFD7AA}" presName="hierChild5" presStyleCnt="0"/>
      <dgm:spPr/>
    </dgm:pt>
    <dgm:pt modelId="{065FC98F-F74E-C947-A1BE-C82655BC9465}" type="pres">
      <dgm:prSet presAssocID="{321D0127-73A7-2B48-A0DF-C94BD3FD4635}" presName="Name37" presStyleLbl="parChTrans1D2" presStyleIdx="1" presStyleCnt="2"/>
      <dgm:spPr/>
    </dgm:pt>
    <dgm:pt modelId="{96FD5936-E74D-2A44-90A1-09E56751AF57}" type="pres">
      <dgm:prSet presAssocID="{F8C9735A-48E2-C243-A87C-B8B783CCAC72}" presName="hierRoot2" presStyleCnt="0">
        <dgm:presLayoutVars>
          <dgm:hierBranch val="init"/>
        </dgm:presLayoutVars>
      </dgm:prSet>
      <dgm:spPr/>
    </dgm:pt>
    <dgm:pt modelId="{64A5737E-5F61-EF45-8486-3EEBA29D62D2}" type="pres">
      <dgm:prSet presAssocID="{F8C9735A-48E2-C243-A87C-B8B783CCAC72}" presName="rootComposite" presStyleCnt="0"/>
      <dgm:spPr/>
    </dgm:pt>
    <dgm:pt modelId="{991FE648-18B3-CA47-879B-00FA28D42587}" type="pres">
      <dgm:prSet presAssocID="{F8C9735A-48E2-C243-A87C-B8B783CCAC72}" presName="rootText" presStyleLbl="node2" presStyleIdx="1" presStyleCnt="2" custScaleX="41682" custScaleY="33346">
        <dgm:presLayoutVars>
          <dgm:chPref val="3"/>
        </dgm:presLayoutVars>
      </dgm:prSet>
      <dgm:spPr/>
    </dgm:pt>
    <dgm:pt modelId="{45D6CD41-642B-6F4C-9D12-24090E8CB577}" type="pres">
      <dgm:prSet presAssocID="{F8C9735A-48E2-C243-A87C-B8B783CCAC72}" presName="rootConnector" presStyleLbl="node2" presStyleIdx="1" presStyleCnt="2"/>
      <dgm:spPr/>
    </dgm:pt>
    <dgm:pt modelId="{AA4E64CB-F8D5-DD47-AAA8-C9BF62D8F38B}" type="pres">
      <dgm:prSet presAssocID="{F8C9735A-48E2-C243-A87C-B8B783CCAC72}" presName="hierChild4" presStyleCnt="0"/>
      <dgm:spPr/>
    </dgm:pt>
    <dgm:pt modelId="{1A849377-CE5D-204B-83CD-6D7C076BDF2D}" type="pres">
      <dgm:prSet presAssocID="{260347B6-DBA3-1B46-9532-AE311EDFA67E}" presName="Name37" presStyleLbl="parChTrans1D3" presStyleIdx="4" presStyleCnt="6"/>
      <dgm:spPr/>
    </dgm:pt>
    <dgm:pt modelId="{DFF852C3-F178-8242-A6BC-7F7196683BCA}" type="pres">
      <dgm:prSet presAssocID="{43E42FE6-0D6D-0347-BCA0-AE2AD94D954E}" presName="hierRoot2" presStyleCnt="0">
        <dgm:presLayoutVars>
          <dgm:hierBranch val="init"/>
        </dgm:presLayoutVars>
      </dgm:prSet>
      <dgm:spPr/>
    </dgm:pt>
    <dgm:pt modelId="{748AD17C-A6E9-D243-B01B-93757E215AFB}" type="pres">
      <dgm:prSet presAssocID="{43E42FE6-0D6D-0347-BCA0-AE2AD94D954E}" presName="rootComposite" presStyleCnt="0"/>
      <dgm:spPr/>
    </dgm:pt>
    <dgm:pt modelId="{10EAFE1A-F20E-1948-AC06-B7418373F20F}" type="pres">
      <dgm:prSet presAssocID="{43E42FE6-0D6D-0347-BCA0-AE2AD94D954E}" presName="rootText" presStyleLbl="node3" presStyleIdx="4" presStyleCnt="6" custScaleX="41682" custScaleY="33346">
        <dgm:presLayoutVars>
          <dgm:chPref val="3"/>
        </dgm:presLayoutVars>
      </dgm:prSet>
      <dgm:spPr/>
    </dgm:pt>
    <dgm:pt modelId="{0B428803-72EA-AA44-A433-F4D85903F708}" type="pres">
      <dgm:prSet presAssocID="{43E42FE6-0D6D-0347-BCA0-AE2AD94D954E}" presName="rootConnector" presStyleLbl="node3" presStyleIdx="4" presStyleCnt="6"/>
      <dgm:spPr/>
    </dgm:pt>
    <dgm:pt modelId="{393C4384-6C4A-0F43-9305-75AED426978B}" type="pres">
      <dgm:prSet presAssocID="{43E42FE6-0D6D-0347-BCA0-AE2AD94D954E}" presName="hierChild4" presStyleCnt="0"/>
      <dgm:spPr/>
    </dgm:pt>
    <dgm:pt modelId="{00BC3099-25DA-2645-A522-C054FFA0A228}" type="pres">
      <dgm:prSet presAssocID="{B36FE236-E187-DB45-B486-B6D1010E46B3}" presName="Name37" presStyleLbl="parChTrans1D4" presStyleIdx="22" presStyleCnt="27"/>
      <dgm:spPr/>
    </dgm:pt>
    <dgm:pt modelId="{0A87606F-49FE-D047-8D3F-099707F4C0A5}" type="pres">
      <dgm:prSet presAssocID="{D92ACB9D-73B2-EE44-BF8C-B151B30B9F13}" presName="hierRoot2" presStyleCnt="0">
        <dgm:presLayoutVars>
          <dgm:hierBranch val="init"/>
        </dgm:presLayoutVars>
      </dgm:prSet>
      <dgm:spPr/>
    </dgm:pt>
    <dgm:pt modelId="{03B34B90-674C-8049-929B-5B00018968F0}" type="pres">
      <dgm:prSet presAssocID="{D92ACB9D-73B2-EE44-BF8C-B151B30B9F13}" presName="rootComposite" presStyleCnt="0"/>
      <dgm:spPr/>
    </dgm:pt>
    <dgm:pt modelId="{7199E077-AC1A-8545-9ED2-8354D9723C24}" type="pres">
      <dgm:prSet presAssocID="{D92ACB9D-73B2-EE44-BF8C-B151B30B9F13}" presName="rootText" presStyleLbl="node4" presStyleIdx="22" presStyleCnt="27" custScaleX="41682" custScaleY="33346">
        <dgm:presLayoutVars>
          <dgm:chPref val="3"/>
        </dgm:presLayoutVars>
      </dgm:prSet>
      <dgm:spPr/>
    </dgm:pt>
    <dgm:pt modelId="{036DB5B6-5D3B-3948-A30D-FEBA0FC4DA24}" type="pres">
      <dgm:prSet presAssocID="{D92ACB9D-73B2-EE44-BF8C-B151B30B9F13}" presName="rootConnector" presStyleLbl="node4" presStyleIdx="22" presStyleCnt="27"/>
      <dgm:spPr/>
    </dgm:pt>
    <dgm:pt modelId="{E818DCAF-64F5-BD42-BF03-265A63FC25D4}" type="pres">
      <dgm:prSet presAssocID="{D92ACB9D-73B2-EE44-BF8C-B151B30B9F13}" presName="hierChild4" presStyleCnt="0"/>
      <dgm:spPr/>
    </dgm:pt>
    <dgm:pt modelId="{38576AA1-45CB-FF43-A190-73280D5D74C8}" type="pres">
      <dgm:prSet presAssocID="{D92ACB9D-73B2-EE44-BF8C-B151B30B9F13}" presName="hierChild5" presStyleCnt="0"/>
      <dgm:spPr/>
    </dgm:pt>
    <dgm:pt modelId="{C730CECF-4560-F844-9D9D-014D32E6242A}" type="pres">
      <dgm:prSet presAssocID="{01ABE8FC-7EA1-F64A-8993-D2C69D8D7A54}" presName="Name37" presStyleLbl="parChTrans1D4" presStyleIdx="23" presStyleCnt="27"/>
      <dgm:spPr/>
    </dgm:pt>
    <dgm:pt modelId="{2F0B049A-02A1-104E-A205-ADD3377FBEBC}" type="pres">
      <dgm:prSet presAssocID="{87852EDD-86FE-F748-A547-B1134A23CF0A}" presName="hierRoot2" presStyleCnt="0">
        <dgm:presLayoutVars>
          <dgm:hierBranch val="init"/>
        </dgm:presLayoutVars>
      </dgm:prSet>
      <dgm:spPr/>
    </dgm:pt>
    <dgm:pt modelId="{7D66911C-85D6-5B41-9E3B-2FC4EFACFE8E}" type="pres">
      <dgm:prSet presAssocID="{87852EDD-86FE-F748-A547-B1134A23CF0A}" presName="rootComposite" presStyleCnt="0"/>
      <dgm:spPr/>
    </dgm:pt>
    <dgm:pt modelId="{BA8C8DF5-359B-5542-B7B6-50874683E671}" type="pres">
      <dgm:prSet presAssocID="{87852EDD-86FE-F748-A547-B1134A23CF0A}" presName="rootText" presStyleLbl="node4" presStyleIdx="23" presStyleCnt="27" custScaleX="41682" custScaleY="33346">
        <dgm:presLayoutVars>
          <dgm:chPref val="3"/>
        </dgm:presLayoutVars>
      </dgm:prSet>
      <dgm:spPr/>
    </dgm:pt>
    <dgm:pt modelId="{C091BD59-0007-A946-A1A7-BB2574933C2B}" type="pres">
      <dgm:prSet presAssocID="{87852EDD-86FE-F748-A547-B1134A23CF0A}" presName="rootConnector" presStyleLbl="node4" presStyleIdx="23" presStyleCnt="27"/>
      <dgm:spPr/>
    </dgm:pt>
    <dgm:pt modelId="{B312C2C9-3A80-2449-93B0-AC9692F79F47}" type="pres">
      <dgm:prSet presAssocID="{87852EDD-86FE-F748-A547-B1134A23CF0A}" presName="hierChild4" presStyleCnt="0"/>
      <dgm:spPr/>
    </dgm:pt>
    <dgm:pt modelId="{C104F129-B3FD-CD46-ABA4-64852972AA2A}" type="pres">
      <dgm:prSet presAssocID="{87852EDD-86FE-F748-A547-B1134A23CF0A}" presName="hierChild5" presStyleCnt="0"/>
      <dgm:spPr/>
    </dgm:pt>
    <dgm:pt modelId="{0B2D7BBA-CFB3-5144-9BD8-ABB00E9271C3}" type="pres">
      <dgm:prSet presAssocID="{B46E343F-58BA-5341-BD8D-879143A4D74E}" presName="Name37" presStyleLbl="parChTrans1D4" presStyleIdx="24" presStyleCnt="27"/>
      <dgm:spPr/>
    </dgm:pt>
    <dgm:pt modelId="{76B3268A-1C5D-8243-9B37-7A5D55BEFFE1}" type="pres">
      <dgm:prSet presAssocID="{582781D9-CF2B-4E4D-9AC9-4A6199EE0E97}" presName="hierRoot2" presStyleCnt="0">
        <dgm:presLayoutVars>
          <dgm:hierBranch val="init"/>
        </dgm:presLayoutVars>
      </dgm:prSet>
      <dgm:spPr/>
    </dgm:pt>
    <dgm:pt modelId="{E9FCB9CD-2553-E347-95DB-AFEE097055F3}" type="pres">
      <dgm:prSet presAssocID="{582781D9-CF2B-4E4D-9AC9-4A6199EE0E97}" presName="rootComposite" presStyleCnt="0"/>
      <dgm:spPr/>
    </dgm:pt>
    <dgm:pt modelId="{F1887574-4C1B-D84A-8988-A2E43D4CFD43}" type="pres">
      <dgm:prSet presAssocID="{582781D9-CF2B-4E4D-9AC9-4A6199EE0E97}" presName="rootText" presStyleLbl="node4" presStyleIdx="24" presStyleCnt="27" custScaleX="41682" custScaleY="33346">
        <dgm:presLayoutVars>
          <dgm:chPref val="3"/>
        </dgm:presLayoutVars>
      </dgm:prSet>
      <dgm:spPr/>
    </dgm:pt>
    <dgm:pt modelId="{6C62C935-84E7-F147-B909-F67D82AAD954}" type="pres">
      <dgm:prSet presAssocID="{582781D9-CF2B-4E4D-9AC9-4A6199EE0E97}" presName="rootConnector" presStyleLbl="node4" presStyleIdx="24" presStyleCnt="27"/>
      <dgm:spPr/>
    </dgm:pt>
    <dgm:pt modelId="{F92B66D8-5FAA-A54E-A19C-03F2EA5DA3DC}" type="pres">
      <dgm:prSet presAssocID="{582781D9-CF2B-4E4D-9AC9-4A6199EE0E97}" presName="hierChild4" presStyleCnt="0"/>
      <dgm:spPr/>
    </dgm:pt>
    <dgm:pt modelId="{8A4D0733-AB92-DA4C-831A-1E55AEC7E9FC}" type="pres">
      <dgm:prSet presAssocID="{582781D9-CF2B-4E4D-9AC9-4A6199EE0E97}" presName="hierChild5" presStyleCnt="0"/>
      <dgm:spPr/>
    </dgm:pt>
    <dgm:pt modelId="{1D0BC77A-4853-7343-A503-5E2AFD9BCDC7}" type="pres">
      <dgm:prSet presAssocID="{43E42FE6-0D6D-0347-BCA0-AE2AD94D954E}" presName="hierChild5" presStyleCnt="0"/>
      <dgm:spPr/>
    </dgm:pt>
    <dgm:pt modelId="{931075F3-1828-A145-9609-D7D00B0B09DE}" type="pres">
      <dgm:prSet presAssocID="{A57E2740-E992-1A44-88B9-B92AA1BAFF17}" presName="Name37" presStyleLbl="parChTrans1D3" presStyleIdx="5" presStyleCnt="6"/>
      <dgm:spPr/>
    </dgm:pt>
    <dgm:pt modelId="{D01CE2FD-21A8-8146-9963-734DB837FC13}" type="pres">
      <dgm:prSet presAssocID="{081B8A53-A2CB-B04D-9CCE-9806F84FFE5F}" presName="hierRoot2" presStyleCnt="0">
        <dgm:presLayoutVars>
          <dgm:hierBranch val="init"/>
        </dgm:presLayoutVars>
      </dgm:prSet>
      <dgm:spPr/>
    </dgm:pt>
    <dgm:pt modelId="{79B16F84-FA15-F94A-8837-1B9CAD96B5AB}" type="pres">
      <dgm:prSet presAssocID="{081B8A53-A2CB-B04D-9CCE-9806F84FFE5F}" presName="rootComposite" presStyleCnt="0"/>
      <dgm:spPr/>
    </dgm:pt>
    <dgm:pt modelId="{EB9D0E13-DD01-A841-900E-7365661DD739}" type="pres">
      <dgm:prSet presAssocID="{081B8A53-A2CB-B04D-9CCE-9806F84FFE5F}" presName="rootText" presStyleLbl="node3" presStyleIdx="5" presStyleCnt="6" custScaleX="41682" custScaleY="33346">
        <dgm:presLayoutVars>
          <dgm:chPref val="3"/>
        </dgm:presLayoutVars>
      </dgm:prSet>
      <dgm:spPr/>
    </dgm:pt>
    <dgm:pt modelId="{41D83407-D36E-B843-8CA1-F152E16EB14B}" type="pres">
      <dgm:prSet presAssocID="{081B8A53-A2CB-B04D-9CCE-9806F84FFE5F}" presName="rootConnector" presStyleLbl="node3" presStyleIdx="5" presStyleCnt="6"/>
      <dgm:spPr/>
    </dgm:pt>
    <dgm:pt modelId="{FCFD00E0-62CD-634B-AB72-16DB3CF9F248}" type="pres">
      <dgm:prSet presAssocID="{081B8A53-A2CB-B04D-9CCE-9806F84FFE5F}" presName="hierChild4" presStyleCnt="0"/>
      <dgm:spPr/>
    </dgm:pt>
    <dgm:pt modelId="{62D64693-580A-1F47-9370-15B25792FD85}" type="pres">
      <dgm:prSet presAssocID="{FD3C966C-0D3B-C64C-B745-26FDDD6F236E}" presName="Name37" presStyleLbl="parChTrans1D4" presStyleIdx="25" presStyleCnt="27"/>
      <dgm:spPr/>
    </dgm:pt>
    <dgm:pt modelId="{571A5C41-ECD9-0F43-ACC3-B32BAB589408}" type="pres">
      <dgm:prSet presAssocID="{3C7E555E-66DB-FF4B-8239-07DCC533261D}" presName="hierRoot2" presStyleCnt="0">
        <dgm:presLayoutVars>
          <dgm:hierBranch val="init"/>
        </dgm:presLayoutVars>
      </dgm:prSet>
      <dgm:spPr/>
    </dgm:pt>
    <dgm:pt modelId="{5E3D9F98-E04F-244B-8489-4223F5FFE102}" type="pres">
      <dgm:prSet presAssocID="{3C7E555E-66DB-FF4B-8239-07DCC533261D}" presName="rootComposite" presStyleCnt="0"/>
      <dgm:spPr/>
    </dgm:pt>
    <dgm:pt modelId="{5B8E11CF-58B7-DE43-839F-CFBED66AF6A8}" type="pres">
      <dgm:prSet presAssocID="{3C7E555E-66DB-FF4B-8239-07DCC533261D}" presName="rootText" presStyleLbl="node4" presStyleIdx="25" presStyleCnt="27" custScaleX="41682" custScaleY="33346">
        <dgm:presLayoutVars>
          <dgm:chPref val="3"/>
        </dgm:presLayoutVars>
      </dgm:prSet>
      <dgm:spPr/>
    </dgm:pt>
    <dgm:pt modelId="{86504B97-06A5-F247-AE40-3CA05AFF8C05}" type="pres">
      <dgm:prSet presAssocID="{3C7E555E-66DB-FF4B-8239-07DCC533261D}" presName="rootConnector" presStyleLbl="node4" presStyleIdx="25" presStyleCnt="27"/>
      <dgm:spPr/>
    </dgm:pt>
    <dgm:pt modelId="{BEF53A3B-E7C1-BB45-8C4D-99D6E7A33104}" type="pres">
      <dgm:prSet presAssocID="{3C7E555E-66DB-FF4B-8239-07DCC533261D}" presName="hierChild4" presStyleCnt="0"/>
      <dgm:spPr/>
    </dgm:pt>
    <dgm:pt modelId="{65E78879-73AC-5543-8031-F4C1B5013359}" type="pres">
      <dgm:prSet presAssocID="{3C7E555E-66DB-FF4B-8239-07DCC533261D}" presName="hierChild5" presStyleCnt="0"/>
      <dgm:spPr/>
    </dgm:pt>
    <dgm:pt modelId="{D1AF4061-2A69-5B4E-B191-450BA8CB3C47}" type="pres">
      <dgm:prSet presAssocID="{15071775-D651-E844-A71E-CB1D9D23005D}" presName="Name37" presStyleLbl="parChTrans1D4" presStyleIdx="26" presStyleCnt="27"/>
      <dgm:spPr/>
    </dgm:pt>
    <dgm:pt modelId="{5C690ACD-5CFD-1648-AC66-210288064BFA}" type="pres">
      <dgm:prSet presAssocID="{BBBA158B-BE80-864D-AF0E-5D13D27BF511}" presName="hierRoot2" presStyleCnt="0">
        <dgm:presLayoutVars>
          <dgm:hierBranch val="init"/>
        </dgm:presLayoutVars>
      </dgm:prSet>
      <dgm:spPr/>
    </dgm:pt>
    <dgm:pt modelId="{410E291A-D31F-F840-8942-81777CE1B4D4}" type="pres">
      <dgm:prSet presAssocID="{BBBA158B-BE80-864D-AF0E-5D13D27BF511}" presName="rootComposite" presStyleCnt="0"/>
      <dgm:spPr/>
    </dgm:pt>
    <dgm:pt modelId="{16B90D7E-3619-B843-B92F-DADAACA0AA02}" type="pres">
      <dgm:prSet presAssocID="{BBBA158B-BE80-864D-AF0E-5D13D27BF511}" presName="rootText" presStyleLbl="node4" presStyleIdx="26" presStyleCnt="27" custScaleX="41682" custScaleY="33346">
        <dgm:presLayoutVars>
          <dgm:chPref val="3"/>
        </dgm:presLayoutVars>
      </dgm:prSet>
      <dgm:spPr/>
    </dgm:pt>
    <dgm:pt modelId="{C8FDFCFC-330C-E94E-8782-816FB045187C}" type="pres">
      <dgm:prSet presAssocID="{BBBA158B-BE80-864D-AF0E-5D13D27BF511}" presName="rootConnector" presStyleLbl="node4" presStyleIdx="26" presStyleCnt="27"/>
      <dgm:spPr/>
    </dgm:pt>
    <dgm:pt modelId="{6D55EEDA-C3D4-4D44-8914-52459591EF48}" type="pres">
      <dgm:prSet presAssocID="{BBBA158B-BE80-864D-AF0E-5D13D27BF511}" presName="hierChild4" presStyleCnt="0"/>
      <dgm:spPr/>
    </dgm:pt>
    <dgm:pt modelId="{2D9E4A3A-045A-394F-8123-FBD06454E463}" type="pres">
      <dgm:prSet presAssocID="{BBBA158B-BE80-864D-AF0E-5D13D27BF511}" presName="hierChild5" presStyleCnt="0"/>
      <dgm:spPr/>
    </dgm:pt>
    <dgm:pt modelId="{FA4150AF-0B1F-B44B-9FA5-1D46F71DB350}" type="pres">
      <dgm:prSet presAssocID="{081B8A53-A2CB-B04D-9CCE-9806F84FFE5F}" presName="hierChild5" presStyleCnt="0"/>
      <dgm:spPr/>
    </dgm:pt>
    <dgm:pt modelId="{75F7D51C-1303-7545-8906-503C8EED7CAF}" type="pres">
      <dgm:prSet presAssocID="{F8C9735A-48E2-C243-A87C-B8B783CCAC72}" presName="hierChild5" presStyleCnt="0"/>
      <dgm:spPr/>
    </dgm:pt>
    <dgm:pt modelId="{CF4C135B-E753-EB4B-95B9-42C1807E418B}" type="pres">
      <dgm:prSet presAssocID="{13DFA652-59D2-C24A-8FC9-24A34DA9C93D}" presName="hierChild3" presStyleCnt="0"/>
      <dgm:spPr/>
    </dgm:pt>
  </dgm:ptLst>
  <dgm:cxnLst>
    <dgm:cxn modelId="{588D2604-96B2-46B4-9C12-32760FED3927}" type="presOf" srcId="{BC9F1497-E50F-D24E-B3F2-2476F2F6D5AC}" destId="{96D913AE-2A41-8D40-8461-9F1498D56345}" srcOrd="1" destOrd="0" presId="urn:microsoft.com/office/officeart/2005/8/layout/orgChart1"/>
    <dgm:cxn modelId="{8594B104-3D05-704B-8A7D-B7B1B8AA8719}" srcId="{F8C9735A-48E2-C243-A87C-B8B783CCAC72}" destId="{43E42FE6-0D6D-0347-BCA0-AE2AD94D954E}" srcOrd="0" destOrd="0" parTransId="{260347B6-DBA3-1B46-9532-AE311EDFA67E}" sibTransId="{BB27AD24-BB60-0F4B-88B8-2800ECC45AEC}"/>
    <dgm:cxn modelId="{1C30F106-8735-BA48-A4E8-EA2725256BDC}" srcId="{FE8C701D-E0AD-F043-B5CB-DEB2F048D4AE}" destId="{1A3E1B78-48B1-B345-9EB8-1AD585C865D1}" srcOrd="0" destOrd="0" parTransId="{EF5EB37A-BF50-D940-93C2-99B5C36B7FDD}" sibTransId="{2BE2AF2A-C856-EF47-B8BC-3843F9CBFB41}"/>
    <dgm:cxn modelId="{617A3E07-10F0-4126-9E98-4A9B807DFA89}" type="presOf" srcId="{F8C9735A-48E2-C243-A87C-B8B783CCAC72}" destId="{45D6CD41-642B-6F4C-9D12-24090E8CB577}" srcOrd="1" destOrd="0" presId="urn:microsoft.com/office/officeart/2005/8/layout/orgChart1"/>
    <dgm:cxn modelId="{79154807-7D10-D649-BD25-D2EB4C93BF24}" srcId="{13DFA652-59D2-C24A-8FC9-24A34DA9C93D}" destId="{F8C9735A-48E2-C243-A87C-B8B783CCAC72}" srcOrd="1" destOrd="0" parTransId="{321D0127-73A7-2B48-A0DF-C94BD3FD4635}" sibTransId="{EAB76398-02CF-4D45-9A9C-8B9D1AF84CF7}"/>
    <dgm:cxn modelId="{DCFE8110-E7EA-1D4B-81BB-8F0248EF4FA5}" srcId="{BC9F1497-E50F-D24E-B3F2-2476F2F6D5AC}" destId="{C5CE4FCE-4E89-654A-B6F9-35C271D4E5D8}" srcOrd="0" destOrd="0" parTransId="{3D54E4E1-CB52-D14F-9A39-B6EE134BA9DD}" sibTransId="{AEA2FFC1-A202-8342-BBFB-C3C661A4BBB6}"/>
    <dgm:cxn modelId="{41729910-D0BD-0743-B3EC-B19A9A5FCFBB}" srcId="{13DFA652-59D2-C24A-8FC9-24A34DA9C93D}" destId="{38FEED08-5C89-0C4A-BA7D-F2E908CFD7AA}" srcOrd="0" destOrd="0" parTransId="{27037E9F-94C9-B44F-B574-28C85C1B5D5A}" sibTransId="{E08EA3B4-54E0-C047-A180-CF9D9EB00DE9}"/>
    <dgm:cxn modelId="{6CE40F11-A3F1-4A8A-903A-4A7D2A89E787}" type="presOf" srcId="{4B2B3C16-C4EA-E548-8B7E-E250B9567E05}" destId="{E8FD6C33-8786-8A4E-8D97-12304911C625}" srcOrd="1" destOrd="0" presId="urn:microsoft.com/office/officeart/2005/8/layout/orgChart1"/>
    <dgm:cxn modelId="{6EDDA111-2307-754F-AE49-1FCC0541FDA2}" srcId="{0E09952B-A0F3-0B42-9740-049C90671B11}" destId="{EC921F13-96DB-0242-BADC-079B62C75240}" srcOrd="1" destOrd="0" parTransId="{804EEC47-2979-F64A-9958-7C1AD5C92C20}" sibTransId="{6608794A-C28D-0F44-BC09-16C209E07EE0}"/>
    <dgm:cxn modelId="{A3453213-4244-1B45-B282-793E138821B5}" srcId="{38FEED08-5C89-0C4A-BA7D-F2E908CFD7AA}" destId="{C2767C13-7566-E248-960F-E33C30E19E42}" srcOrd="0" destOrd="0" parTransId="{1FDB4D23-2CB9-EA4D-8D42-8BDD383FC888}" sibTransId="{AF42166F-8E35-FB4B-8AC5-8C8F1FA4D0CE}"/>
    <dgm:cxn modelId="{6E953813-E0AD-411B-953A-209DB0373488}" type="presOf" srcId="{081B8A53-A2CB-B04D-9CCE-9806F84FFE5F}" destId="{41D83407-D36E-B843-8CA1-F152E16EB14B}" srcOrd="1" destOrd="0" presId="urn:microsoft.com/office/officeart/2005/8/layout/orgChart1"/>
    <dgm:cxn modelId="{2ADEFB13-93C5-4474-B4C4-BF74923E5FA9}" type="presOf" srcId="{38FEED08-5C89-0C4A-BA7D-F2E908CFD7AA}" destId="{2B126C21-8963-FD4F-98C4-415FFDB06AC3}" srcOrd="1" destOrd="0" presId="urn:microsoft.com/office/officeart/2005/8/layout/orgChart1"/>
    <dgm:cxn modelId="{76E35F16-9260-D542-BB10-8F56CFB499CD}" srcId="{B38A8FE6-65EF-B441-ABDB-2746113CD3A8}" destId="{4B2B3C16-C4EA-E548-8B7E-E250B9567E05}" srcOrd="0" destOrd="0" parTransId="{7A2EDC8D-AAB8-E24A-9BAF-11140A14B67E}" sibTransId="{0171E09F-1064-5449-AFF8-BB84FDBA5502}"/>
    <dgm:cxn modelId="{4DC3AA16-2E81-4589-930B-0417A6CBAC4F}" type="presOf" srcId="{1FDB4D23-2CB9-EA4D-8D42-8BDD383FC888}" destId="{06375639-6404-7D4A-887F-E736F0CDD9B8}" srcOrd="0" destOrd="0" presId="urn:microsoft.com/office/officeart/2005/8/layout/orgChart1"/>
    <dgm:cxn modelId="{733EDB16-2620-4A90-80B4-5F41450A2C7E}" type="presOf" srcId="{BBBA158B-BE80-864D-AF0E-5D13D27BF511}" destId="{16B90D7E-3619-B843-B92F-DADAACA0AA02}" srcOrd="0" destOrd="0" presId="urn:microsoft.com/office/officeart/2005/8/layout/orgChart1"/>
    <dgm:cxn modelId="{8F0D2617-81B6-E947-A868-557EFB988A38}" srcId="{43E42FE6-0D6D-0347-BCA0-AE2AD94D954E}" destId="{87852EDD-86FE-F748-A547-B1134A23CF0A}" srcOrd="1" destOrd="0" parTransId="{01ABE8FC-7EA1-F64A-8993-D2C69D8D7A54}" sibTransId="{47030136-83D0-D847-B524-9A405E1B0470}"/>
    <dgm:cxn modelId="{9BAA6D18-A288-4C4E-A494-F41E77988DCB}" type="presOf" srcId="{43E42FE6-0D6D-0347-BCA0-AE2AD94D954E}" destId="{10EAFE1A-F20E-1948-AC06-B7418373F20F}" srcOrd="0" destOrd="0" presId="urn:microsoft.com/office/officeart/2005/8/layout/orgChart1"/>
    <dgm:cxn modelId="{4B1D241B-0343-4545-B7ED-97FD6A9DBC4D}" srcId="{F4E01027-C1D8-C54B-B412-8612FEE1809D}" destId="{6FB5FF4B-AA0D-DC41-80B8-D3E013794E67}" srcOrd="0" destOrd="0" parTransId="{516E0687-A45E-8445-A073-581EEF63F842}" sibTransId="{8C594BFD-4467-E842-8152-A27820457C67}"/>
    <dgm:cxn modelId="{B79E5A1B-2AD4-49A8-A727-69FFA90868BC}" type="presOf" srcId="{C2767C13-7566-E248-960F-E33C30E19E42}" destId="{B597403A-9BE5-724B-A810-8F736F143A2D}" srcOrd="1" destOrd="0" presId="urn:microsoft.com/office/officeart/2005/8/layout/orgChart1"/>
    <dgm:cxn modelId="{39E2551C-751A-439D-8D62-47A7D823E935}" type="presOf" srcId="{EAF231BF-BFB7-074D-A0F8-24B218D05974}" destId="{FB947D21-4E55-0B44-A801-F18721C3FD53}" srcOrd="0" destOrd="0" presId="urn:microsoft.com/office/officeart/2005/8/layout/orgChart1"/>
    <dgm:cxn modelId="{BB8C191D-0214-4F03-9180-BD8E8A6F04E7}" type="presOf" srcId="{D110CFEF-4088-4C4C-80F2-7EEBFBC07377}" destId="{D23E47CC-A5EE-F948-8880-CFFF24E7AC9E}" srcOrd="0" destOrd="0" presId="urn:microsoft.com/office/officeart/2005/8/layout/orgChart1"/>
    <dgm:cxn modelId="{5FA50220-1C2B-4E8F-96A2-393EF501CDD3}" type="presOf" srcId="{AAE70C8E-A88D-854F-A910-D5DECA15897F}" destId="{AFDBC84F-C353-B140-B8B9-0569F4B65D5D}" srcOrd="1" destOrd="0" presId="urn:microsoft.com/office/officeart/2005/8/layout/orgChart1"/>
    <dgm:cxn modelId="{8E51B322-2B34-48AA-BC8C-1D53DF747FD1}" type="presOf" srcId="{0E09952B-A0F3-0B42-9740-049C90671B11}" destId="{1764DBA0-169D-BB44-A24E-08561337AE86}" srcOrd="1" destOrd="0" presId="urn:microsoft.com/office/officeart/2005/8/layout/orgChart1"/>
    <dgm:cxn modelId="{EF373224-A631-45D8-81BD-A39E75A4B903}" type="presOf" srcId="{2C0B4502-2825-364E-B869-4452A3395387}" destId="{9D80B086-48A8-B74D-8C90-0D543BDCF2E7}" srcOrd="0" destOrd="0" presId="urn:microsoft.com/office/officeart/2005/8/layout/orgChart1"/>
    <dgm:cxn modelId="{57CD8E24-358C-44F5-8863-8815B90B9E25}" type="presOf" srcId="{516E0687-A45E-8445-A073-581EEF63F842}" destId="{55BC0D6F-C2FB-984F-AEBE-ADA71A948F06}" srcOrd="0" destOrd="0" presId="urn:microsoft.com/office/officeart/2005/8/layout/orgChart1"/>
    <dgm:cxn modelId="{FF926827-D5CB-43E2-9CA9-3313948D473C}" type="presOf" srcId="{1658A53B-F65A-FA48-B572-E79399EFB3F6}" destId="{FF40466A-6E8B-8547-BD2C-43CBEC97C305}" srcOrd="0" destOrd="0" presId="urn:microsoft.com/office/officeart/2005/8/layout/orgChart1"/>
    <dgm:cxn modelId="{6E498C28-1A68-474D-8B9D-34ADFF7DFEA4}" type="presOf" srcId="{EED491F8-22BF-A04D-B26C-8B68B9CFE73C}" destId="{07314F0C-78DB-F143-8A9E-F052997C0871}" srcOrd="0" destOrd="0" presId="urn:microsoft.com/office/officeart/2005/8/layout/orgChart1"/>
    <dgm:cxn modelId="{1766562D-83E6-4432-A20B-039B677F7814}" type="presOf" srcId="{4C53080A-1AB4-414D-ABE9-1A8E96AAF188}" destId="{71A7EB1E-6648-344E-84F4-C6E5E928E095}" srcOrd="0" destOrd="0" presId="urn:microsoft.com/office/officeart/2005/8/layout/orgChart1"/>
    <dgm:cxn modelId="{B1490F2F-D7DF-4A59-92A5-3F1267FAE973}" type="presOf" srcId="{DB61A051-FC36-4741-865D-075C2EF998FD}" destId="{CDB7C713-9C44-4B4E-B881-6BCF0B268AAE}" srcOrd="0" destOrd="0" presId="urn:microsoft.com/office/officeart/2005/8/layout/orgChart1"/>
    <dgm:cxn modelId="{5C94B338-9FD6-664A-B5B7-86D0727215E7}" srcId="{F8C9735A-48E2-C243-A87C-B8B783CCAC72}" destId="{081B8A53-A2CB-B04D-9CCE-9806F84FFE5F}" srcOrd="1" destOrd="0" parTransId="{A57E2740-E992-1A44-88B9-B92AA1BAFF17}" sibTransId="{D021B22B-D338-B545-B60F-BEB6DB2F7CC3}"/>
    <dgm:cxn modelId="{F9C1C838-324A-C24D-9DEE-71FC4583DC93}" srcId="{BC9F1497-E50F-D24E-B3F2-2476F2F6D5AC}" destId="{B38A8FE6-65EF-B441-ABDB-2746113CD3A8}" srcOrd="2" destOrd="0" parTransId="{93265DA2-CE83-2D4B-8220-CE459A37066F}" sibTransId="{461AFCFC-6D69-A345-8DC9-EF5A162F75F0}"/>
    <dgm:cxn modelId="{1614B039-3E9C-4464-A7A0-DA8C0783FD05}" type="presOf" srcId="{3C7E555E-66DB-FF4B-8239-07DCC533261D}" destId="{86504B97-06A5-F247-AE40-3CA05AFF8C05}" srcOrd="1" destOrd="0" presId="urn:microsoft.com/office/officeart/2005/8/layout/orgChart1"/>
    <dgm:cxn modelId="{BF69C53D-7D2C-4A1B-B741-4131743F6927}" type="presOf" srcId="{C487177F-C22F-2A44-9BBE-8C3EF0395F38}" destId="{C04F3281-1FAE-C449-B4E3-9666BF37ECCB}" srcOrd="0" destOrd="0" presId="urn:microsoft.com/office/officeart/2005/8/layout/orgChart1"/>
    <dgm:cxn modelId="{13FD4C3E-1318-4FC9-99C8-335F455D73BE}" type="presOf" srcId="{C83A3849-07EB-1D40-BFCB-B13ED571580D}" destId="{A906AC71-E7A4-0544-B191-332674261F92}" srcOrd="0" destOrd="0" presId="urn:microsoft.com/office/officeart/2005/8/layout/orgChart1"/>
    <dgm:cxn modelId="{CE53913E-39E8-42CD-A253-913F3EFFF962}" type="presOf" srcId="{D92ACB9D-73B2-EE44-BF8C-B151B30B9F13}" destId="{7199E077-AC1A-8545-9ED2-8354D9723C24}" srcOrd="0" destOrd="0" presId="urn:microsoft.com/office/officeart/2005/8/layout/orgChart1"/>
    <dgm:cxn modelId="{40C19A3E-DD84-4191-93F9-6FE114767699}" type="presOf" srcId="{38D97B53-9A1E-D347-A4DB-AC2D76BCF104}" destId="{25958169-6084-894E-91C4-F05D2181C5C3}" srcOrd="0" destOrd="0" presId="urn:microsoft.com/office/officeart/2005/8/layout/orgChart1"/>
    <dgm:cxn modelId="{B0B8595E-501D-4239-8E27-C1D6A1140CF3}" type="presOf" srcId="{FD3C966C-0D3B-C64C-B745-26FDDD6F236E}" destId="{62D64693-580A-1F47-9370-15B25792FD85}" srcOrd="0" destOrd="0" presId="urn:microsoft.com/office/officeart/2005/8/layout/orgChart1"/>
    <dgm:cxn modelId="{5987C041-9C30-48CF-A6A0-41353897247A}" type="presOf" srcId="{EC921F13-96DB-0242-BADC-079B62C75240}" destId="{94301322-C539-3940-8142-FC4E4A415A0C}" srcOrd="1" destOrd="0" presId="urn:microsoft.com/office/officeart/2005/8/layout/orgChart1"/>
    <dgm:cxn modelId="{AF411062-2D87-4B66-914A-7265115F1ED0}" type="presOf" srcId="{3C7E555E-66DB-FF4B-8239-07DCC533261D}" destId="{5B8E11CF-58B7-DE43-839F-CFBED66AF6A8}" srcOrd="0" destOrd="0" presId="urn:microsoft.com/office/officeart/2005/8/layout/orgChart1"/>
    <dgm:cxn modelId="{5662F742-11ED-47FE-978C-76738ACEE981}" type="presOf" srcId="{1658A53B-F65A-FA48-B572-E79399EFB3F6}" destId="{030FA365-844C-D243-8895-FB09F6A5BDB9}" srcOrd="1" destOrd="0" presId="urn:microsoft.com/office/officeart/2005/8/layout/orgChart1"/>
    <dgm:cxn modelId="{52343263-6021-4134-9B7E-CBDBD11647E6}" type="presOf" srcId="{FE8C701D-E0AD-F043-B5CB-DEB2F048D4AE}" destId="{C6CF79C0-9735-284A-BA9B-090A0CB44731}" srcOrd="1" destOrd="0" presId="urn:microsoft.com/office/officeart/2005/8/layout/orgChart1"/>
    <dgm:cxn modelId="{7D774763-148C-4239-A046-27A5332E7053}" type="presOf" srcId="{6DA9255D-2A70-3D4C-B95F-E4ABCB887810}" destId="{C24A017A-883E-624B-8FB2-C135F85E2861}" srcOrd="0" destOrd="0" presId="urn:microsoft.com/office/officeart/2005/8/layout/orgChart1"/>
    <dgm:cxn modelId="{F98FD863-1C77-2F4C-BDFC-96113459941A}" srcId="{BC9F1497-E50F-D24E-B3F2-2476F2F6D5AC}" destId="{F4E01027-C1D8-C54B-B412-8612FEE1809D}" srcOrd="1" destOrd="0" parTransId="{AEEA7841-819C-5444-B468-D8B2230AE5D6}" sibTransId="{5A894D5F-4E15-C54F-9DDC-80D27EBE5693}"/>
    <dgm:cxn modelId="{A0168365-4B2A-4F26-BFE6-32776844FAF1}" type="presOf" srcId="{FE17AFC9-BBDE-EB45-B527-7209D16FE1F5}" destId="{73BAD9AB-1E46-664D-BFC9-AFC51C5788F2}" srcOrd="1" destOrd="0" presId="urn:microsoft.com/office/officeart/2005/8/layout/orgChart1"/>
    <dgm:cxn modelId="{D9471A66-7B15-499F-A682-00F8F017AE09}" type="presOf" srcId="{0E09952B-A0F3-0B42-9740-049C90671B11}" destId="{345AA3B8-B47F-444A-A940-F70DFEF5A10F}" srcOrd="0" destOrd="0" presId="urn:microsoft.com/office/officeart/2005/8/layout/orgChart1"/>
    <dgm:cxn modelId="{6D751F67-65B5-0949-B921-FA812D911D4A}" srcId="{43E42FE6-0D6D-0347-BCA0-AE2AD94D954E}" destId="{582781D9-CF2B-4E4D-9AC9-4A6199EE0E97}" srcOrd="2" destOrd="0" parTransId="{B46E343F-58BA-5341-BD8D-879143A4D74E}" sibTransId="{49018A66-4783-0643-90DA-7856371A02B1}"/>
    <dgm:cxn modelId="{00BFB669-B91B-4B48-BD67-8B911346ACA6}" type="presOf" srcId="{053E43BB-7358-F445-BA3E-5241BE4D3F9A}" destId="{7079ABAB-32F6-B54C-B401-2FD5CC9B11DB}" srcOrd="1" destOrd="0" presId="urn:microsoft.com/office/officeart/2005/8/layout/orgChart1"/>
    <dgm:cxn modelId="{5F2FF569-17C6-4621-A129-F559762DCA71}" type="presOf" srcId="{3D54E4E1-CB52-D14F-9A39-B6EE134BA9DD}" destId="{D4FEFE9D-4F14-0345-8C82-04799A9978D1}" srcOrd="0" destOrd="0" presId="urn:microsoft.com/office/officeart/2005/8/layout/orgChart1"/>
    <dgm:cxn modelId="{912AF84B-81C2-429E-B4C1-A72DE86F2FDC}" type="presOf" srcId="{240F00CF-2713-2F41-B36D-BE80378DCCF3}" destId="{6B6C4366-F8A3-174D-BCE1-E94BBAFED8B8}" srcOrd="0" destOrd="0" presId="urn:microsoft.com/office/officeart/2005/8/layout/orgChart1"/>
    <dgm:cxn modelId="{C45B7B6E-8A09-46DF-A897-C5901456272A}" type="presOf" srcId="{AAE70C8E-A88D-854F-A910-D5DECA15897F}" destId="{E90D9B7B-1EF3-6F40-8E1F-E091CD104514}" srcOrd="0" destOrd="0" presId="urn:microsoft.com/office/officeart/2005/8/layout/orgChart1"/>
    <dgm:cxn modelId="{9B945971-54EF-41FE-9FC8-109FEFE8EF1C}" type="presOf" srcId="{A1C89D7D-E125-2B4E-A5B4-840380B4A0B9}" destId="{90EBE6C6-56E1-EC46-8B4D-9B0717D0236B}" srcOrd="0" destOrd="0" presId="urn:microsoft.com/office/officeart/2005/8/layout/orgChart1"/>
    <dgm:cxn modelId="{09F41E72-8413-4C32-8DFA-3922A04540F9}" type="presOf" srcId="{260347B6-DBA3-1B46-9532-AE311EDFA67E}" destId="{1A849377-CE5D-204B-83CD-6D7C076BDF2D}" srcOrd="0" destOrd="0" presId="urn:microsoft.com/office/officeart/2005/8/layout/orgChart1"/>
    <dgm:cxn modelId="{162F8052-A70B-4E48-B2C2-E8144295B678}" type="presOf" srcId="{01ABE8FC-7EA1-F64A-8993-D2C69D8D7A54}" destId="{C730CECF-4560-F844-9D9D-014D32E6242A}" srcOrd="0" destOrd="0" presId="urn:microsoft.com/office/officeart/2005/8/layout/orgChart1"/>
    <dgm:cxn modelId="{AF07AE73-FA67-4622-9AE0-E2E328E58C45}" type="presOf" srcId="{06BDB43A-F305-5842-8D52-DBC8E05012E0}" destId="{0901915A-E5CC-8D42-B524-65DF99BDA5EE}" srcOrd="1" destOrd="0" presId="urn:microsoft.com/office/officeart/2005/8/layout/orgChart1"/>
    <dgm:cxn modelId="{4CF2C056-7878-465A-A564-E3623E71957A}" type="presOf" srcId="{13DFA652-59D2-C24A-8FC9-24A34DA9C93D}" destId="{DAA2BC1C-C5C9-F345-9575-0244D242D8AB}" srcOrd="0" destOrd="0" presId="urn:microsoft.com/office/officeart/2005/8/layout/orgChart1"/>
    <dgm:cxn modelId="{EF9A1677-D428-42CD-8954-CC94DDC3D345}" type="presOf" srcId="{B46E343F-58BA-5341-BD8D-879143A4D74E}" destId="{0B2D7BBA-CFB3-5144-9BD8-ABB00E9271C3}" srcOrd="0" destOrd="0" presId="urn:microsoft.com/office/officeart/2005/8/layout/orgChart1"/>
    <dgm:cxn modelId="{E4316157-019F-E040-8076-733CED919393}" srcId="{C2767C13-7566-E248-960F-E33C30E19E42}" destId="{BC9F1497-E50F-D24E-B3F2-2476F2F6D5AC}" srcOrd="0" destOrd="0" parTransId="{9AB3549C-EB9C-6147-8219-150DE31AC995}" sibTransId="{8A05509B-4FBD-1B42-8A5F-5FCB979249B2}"/>
    <dgm:cxn modelId="{83E9A659-800E-4A77-945F-1F6E6794C081}" type="presOf" srcId="{D2D100A0-3990-864A-B037-7E7D42FBFE4E}" destId="{A52EAB87-5FB2-1C45-9014-546BD2BECA28}" srcOrd="0" destOrd="0" presId="urn:microsoft.com/office/officeart/2005/8/layout/orgChart1"/>
    <dgm:cxn modelId="{DB28187A-E57E-410F-BD99-698466A7A491}" type="presOf" srcId="{A236E4E0-E1E1-2A41-AD4E-40E673860DF1}" destId="{20284821-9471-B24F-B0B5-69BF6BEF988C}" srcOrd="1" destOrd="0" presId="urn:microsoft.com/office/officeart/2005/8/layout/orgChart1"/>
    <dgm:cxn modelId="{C2DDD45A-9B86-4A44-B5BC-5683518E96A1}" type="presOf" srcId="{26D7102A-1C87-4B4F-AEDD-44263AF9F5BE}" destId="{3B33DDE5-B7A0-0743-9024-A005339A7459}" srcOrd="0" destOrd="0" presId="urn:microsoft.com/office/officeart/2005/8/layout/orgChart1"/>
    <dgm:cxn modelId="{2705447B-2F2C-4D7D-A24A-42434F19BD51}" type="presOf" srcId="{6FB5FF4B-AA0D-DC41-80B8-D3E013794E67}" destId="{70882EDB-38C8-9B4E-8F36-6155292C4C8E}" srcOrd="0" destOrd="0" presId="urn:microsoft.com/office/officeart/2005/8/layout/orgChart1"/>
    <dgm:cxn modelId="{4CE9D77B-4207-438D-8AE1-4F2FC4468C3E}" type="presOf" srcId="{38FEED08-5C89-0C4A-BA7D-F2E908CFD7AA}" destId="{1CD742CF-98EF-7249-BF20-98FD85D41EC8}" srcOrd="0" destOrd="0" presId="urn:microsoft.com/office/officeart/2005/8/layout/orgChart1"/>
    <dgm:cxn modelId="{E13ACA7C-D0AC-4CF3-8C68-A82422661576}" type="presOf" srcId="{7A2EDC8D-AAB8-E24A-9BAF-11140A14B67E}" destId="{C00A7576-FC2B-F64F-A03B-677FAEA0DDB8}" srcOrd="0" destOrd="0" presId="urn:microsoft.com/office/officeart/2005/8/layout/orgChart1"/>
    <dgm:cxn modelId="{7D093380-A02D-4551-ACE8-DC61CA800080}" type="presOf" srcId="{595A0173-3871-944E-B44C-FA1ABFEA68BA}" destId="{52F80B04-EDDE-214A-ABF0-5A56AEB77239}" srcOrd="1" destOrd="0" presId="urn:microsoft.com/office/officeart/2005/8/layout/orgChart1"/>
    <dgm:cxn modelId="{183B5B81-3E78-0D4A-95B8-CEF1CE576669}" srcId="{0E09952B-A0F3-0B42-9740-049C90671B11}" destId="{1658A53B-F65A-FA48-B572-E79399EFB3F6}" srcOrd="0" destOrd="0" parTransId="{A1C89D7D-E125-2B4E-A5B4-840380B4A0B9}" sibTransId="{2FC7430E-121B-FA4C-83D2-C584FB89C11A}"/>
    <dgm:cxn modelId="{F4236582-BA29-4568-83BE-DB50C94056A6}" type="presOf" srcId="{B36FE236-E187-DB45-B486-B6D1010E46B3}" destId="{00BC3099-25DA-2645-A522-C054FFA0A228}" srcOrd="0" destOrd="0" presId="urn:microsoft.com/office/officeart/2005/8/layout/orgChart1"/>
    <dgm:cxn modelId="{AFB43884-57B7-4255-B880-42360CB9D3FF}" type="presOf" srcId="{6FB5FF4B-AA0D-DC41-80B8-D3E013794E67}" destId="{C55B639D-165B-494F-BD36-393F4B630F95}" srcOrd="1" destOrd="0" presId="urn:microsoft.com/office/officeart/2005/8/layout/orgChart1"/>
    <dgm:cxn modelId="{CD9F9F84-FC47-1646-B18F-696C99D6605E}" srcId="{38FEED08-5C89-0C4A-BA7D-F2E908CFD7AA}" destId="{0E09952B-A0F3-0B42-9740-049C90671B11}" srcOrd="3" destOrd="0" parTransId="{E65FE2C4-2E2B-744A-AF3F-20D57D8B95E3}" sibTransId="{D622F84B-2626-3542-AF61-883DFC55DC48}"/>
    <dgm:cxn modelId="{BE345685-E2F6-4ADD-97D0-5F60A94ECF8F}" type="presOf" srcId="{15071775-D651-E844-A71E-CB1D9D23005D}" destId="{D1AF4061-2A69-5B4E-B191-450BA8CB3C47}" srcOrd="0" destOrd="0" presId="urn:microsoft.com/office/officeart/2005/8/layout/orgChart1"/>
    <dgm:cxn modelId="{841AE285-75DF-4093-B33B-9FAA6014FDF1}" type="presOf" srcId="{4B2B3C16-C4EA-E548-8B7E-E250B9567E05}" destId="{9AF7768F-D018-8341-8887-A4971BC8F6E7}" srcOrd="0" destOrd="0" presId="urn:microsoft.com/office/officeart/2005/8/layout/orgChart1"/>
    <dgm:cxn modelId="{C65AC486-2E6F-4F60-BC22-CEF42CF4523A}" type="presOf" srcId="{C2767C13-7566-E248-960F-E33C30E19E42}" destId="{E4F0180B-5984-4548-9FFD-2E1379D671DB}" srcOrd="0" destOrd="0" presId="urn:microsoft.com/office/officeart/2005/8/layout/orgChart1"/>
    <dgm:cxn modelId="{F9C5E188-F7EC-4590-B700-C30F39020DA9}" type="presOf" srcId="{6BAC38A1-CE40-B34D-B594-7AF1740BDDE9}" destId="{8F7199AA-2F9C-E64C-9A6D-3C86F146C5F9}" srcOrd="1" destOrd="0" presId="urn:microsoft.com/office/officeart/2005/8/layout/orgChart1"/>
    <dgm:cxn modelId="{6373518A-3A96-4F5E-843A-0973F6099BD9}" type="presOf" srcId="{9AB3549C-EB9C-6147-8219-150DE31AC995}" destId="{C55C37D2-2AB4-F344-A123-BF0CCD70D71A}" srcOrd="0" destOrd="0" presId="urn:microsoft.com/office/officeart/2005/8/layout/orgChart1"/>
    <dgm:cxn modelId="{1E1FCA8A-A1FB-5B47-A665-7B7964E91856}" srcId="{FE8C701D-E0AD-F043-B5CB-DEB2F048D4AE}" destId="{6BAC38A1-CE40-B34D-B594-7AF1740BDDE9}" srcOrd="1" destOrd="0" parTransId="{DCEEC2C6-275B-FB42-97AC-E6E142F71A1D}" sibTransId="{34C77217-5460-9843-87AE-4A72E45102B9}"/>
    <dgm:cxn modelId="{BC2E018B-36F7-4714-9FB6-C57DBD297045}" type="presOf" srcId="{27037E9F-94C9-B44F-B574-28C85C1B5D5A}" destId="{FBC8C633-2C2B-3C40-B205-5257B2BC709C}" srcOrd="0" destOrd="0" presId="urn:microsoft.com/office/officeart/2005/8/layout/orgChart1"/>
    <dgm:cxn modelId="{81E7758B-4551-3A42-A75B-01DC5BC4016F}" srcId="{F4E01027-C1D8-C54B-B412-8612FEE1809D}" destId="{6DA9255D-2A70-3D4C-B95F-E4ABCB887810}" srcOrd="1" destOrd="0" parTransId="{06F6EFD8-283D-A348-AE8F-8A30DBFCAD27}" sibTransId="{B8D8F95E-0E45-F846-8E99-EFBD3C0E0754}"/>
    <dgm:cxn modelId="{130DDD8B-547C-41E9-BBC4-5438E6BE4E99}" type="presOf" srcId="{C5CE4FCE-4E89-654A-B6F9-35C271D4E5D8}" destId="{19339B7D-B1A7-F54C-A15F-17489F9D1B1C}" srcOrd="1" destOrd="0" presId="urn:microsoft.com/office/officeart/2005/8/layout/orgChart1"/>
    <dgm:cxn modelId="{1A70448C-BAAB-4A94-9057-53501AAEC2B6}" type="presOf" srcId="{EAF231BF-BFB7-074D-A0F8-24B218D05974}" destId="{783D4B6E-F8CB-6749-97E2-36BDB29E8CD4}" srcOrd="1" destOrd="0" presId="urn:microsoft.com/office/officeart/2005/8/layout/orgChart1"/>
    <dgm:cxn modelId="{8A6DD18D-2610-42F2-BF72-4423BEA031FA}" type="presOf" srcId="{EF5EB37A-BF50-D940-93C2-99B5C36B7FDD}" destId="{2CDEA441-16E3-AF4A-A034-FED049D14CBF}" srcOrd="0" destOrd="0" presId="urn:microsoft.com/office/officeart/2005/8/layout/orgChart1"/>
    <dgm:cxn modelId="{AB02B78E-6286-4F6F-B933-532245EAA348}" type="presOf" srcId="{B38A8FE6-65EF-B441-ABDB-2746113CD3A8}" destId="{A3056FC7-D30C-B542-A298-23A3C5E947DF}" srcOrd="1" destOrd="0" presId="urn:microsoft.com/office/officeart/2005/8/layout/orgChart1"/>
    <dgm:cxn modelId="{D7E5EF90-A567-4038-91A2-BADB288B71D3}" type="presOf" srcId="{68DBF779-F401-9944-A3B8-8A6CF980714F}" destId="{149B4684-C5ED-FE49-94BF-0A5662830205}" srcOrd="0" destOrd="0" presId="urn:microsoft.com/office/officeart/2005/8/layout/orgChart1"/>
    <dgm:cxn modelId="{192E2D91-CBE0-4F1F-B6F0-14AED84CDD9D}" type="presOf" srcId="{1A3E1B78-48B1-B345-9EB8-1AD585C865D1}" destId="{E3C7A20A-7451-7F4C-A3DF-19BD06D7319A}" srcOrd="1" destOrd="0" presId="urn:microsoft.com/office/officeart/2005/8/layout/orgChart1"/>
    <dgm:cxn modelId="{70F43291-8F57-4EFF-963E-B05DDF06042E}" type="presOf" srcId="{582781D9-CF2B-4E4D-9AC9-4A6199EE0E97}" destId="{6C62C935-84E7-F147-B909-F67D82AAD954}" srcOrd="1" destOrd="0" presId="urn:microsoft.com/office/officeart/2005/8/layout/orgChart1"/>
    <dgm:cxn modelId="{C6CE5F99-9C2A-CB42-BC3C-D1307210162E}" srcId="{1A3E1B78-48B1-B345-9EB8-1AD585C865D1}" destId="{DB61A051-FC36-4741-865D-075C2EF998FD}" srcOrd="0" destOrd="0" parTransId="{38D97B53-9A1E-D347-A4DB-AC2D76BCF104}" sibTransId="{68BD6BAB-00C0-0F4D-9158-851024BE5479}"/>
    <dgm:cxn modelId="{E0356C9A-669B-4686-8666-7F562FE51670}" type="presOf" srcId="{321D0127-73A7-2B48-A0DF-C94BD3FD4635}" destId="{065FC98F-F74E-C947-A1BE-C82655BC9465}" srcOrd="0" destOrd="0" presId="urn:microsoft.com/office/officeart/2005/8/layout/orgChart1"/>
    <dgm:cxn modelId="{4C06A19B-092D-1448-B8D5-98D63FCC1041}" srcId="{EAF231BF-BFB7-074D-A0F8-24B218D05974}" destId="{06BDB43A-F305-5842-8D52-DBC8E05012E0}" srcOrd="1" destOrd="0" parTransId="{D2D100A0-3990-864A-B037-7E7D42FBFE4E}" sibTransId="{53CEC9F8-A0BE-4B4E-9BCB-794E98036479}"/>
    <dgm:cxn modelId="{DD00E69B-8FB8-3F4B-824B-936EBD5D56B9}" srcId="{638BAE43-620A-7747-8FBD-9D73896ABCB5}" destId="{595A0173-3871-944E-B44C-FA1ABFEA68BA}" srcOrd="0" destOrd="0" parTransId="{D110CFEF-4088-4C4C-80F2-7EEBFBC07377}" sibTransId="{1B6FCEE4-0062-D640-9C95-C1778CFBA650}"/>
    <dgm:cxn modelId="{F4831D9E-7E30-40DE-9598-869A4BDB67E1}" type="presOf" srcId="{A236E4E0-E1E1-2A41-AD4E-40E673860DF1}" destId="{1C49D142-7C52-9845-99F9-699807AB21E9}" srcOrd="0" destOrd="0" presId="urn:microsoft.com/office/officeart/2005/8/layout/orgChart1"/>
    <dgm:cxn modelId="{9EB4E89E-9D03-A44A-8DA4-228D5396D135}" srcId="{C5CE4FCE-4E89-654A-B6F9-35C271D4E5D8}" destId="{FE17AFC9-BBDE-EB45-B527-7209D16FE1F5}" srcOrd="1" destOrd="0" parTransId="{240F00CF-2713-2F41-B36D-BE80378DCCF3}" sibTransId="{CC8267BA-28E8-ED49-850F-684BCEB8FA06}"/>
    <dgm:cxn modelId="{C6228AA2-2ED1-48D0-B4AB-0F1E29CCDBA6}" type="presOf" srcId="{DCEEC2C6-275B-FB42-97AC-E6E142F71A1D}" destId="{E25AB43F-9EB3-A347-8652-715790AFED46}" srcOrd="0" destOrd="0" presId="urn:microsoft.com/office/officeart/2005/8/layout/orgChart1"/>
    <dgm:cxn modelId="{C18DDBAD-968F-4944-BE7B-C720F73697BE}" type="presOf" srcId="{F4E01027-C1D8-C54B-B412-8612FEE1809D}" destId="{B8686739-16F8-DE4E-B12F-CBC978CC8C39}" srcOrd="0" destOrd="0" presId="urn:microsoft.com/office/officeart/2005/8/layout/orgChart1"/>
    <dgm:cxn modelId="{5B7EBDAE-8B33-43BD-AC25-8E29BF5F42FA}" type="presOf" srcId="{0C8FC354-21BA-C04C-ADB3-801C93B04328}" destId="{88B1D605-871A-3843-8A01-01439CD1D438}" srcOrd="0" destOrd="0" presId="urn:microsoft.com/office/officeart/2005/8/layout/orgChart1"/>
    <dgm:cxn modelId="{BF5547B1-D9D1-4971-8B7C-598AF4E30D3E}" type="presOf" srcId="{582781D9-CF2B-4E4D-9AC9-4A6199EE0E97}" destId="{F1887574-4C1B-D84A-8988-A2E43D4CFD43}" srcOrd="0" destOrd="0" presId="urn:microsoft.com/office/officeart/2005/8/layout/orgChart1"/>
    <dgm:cxn modelId="{2F44ECB1-B734-4EE1-8CBB-C945FEA1EFA5}" type="presOf" srcId="{A8B44EB4-C825-8745-96D3-C3257957C7A1}" destId="{056D061C-8156-7641-9A25-1C7BE8E78F25}" srcOrd="1" destOrd="0" presId="urn:microsoft.com/office/officeart/2005/8/layout/orgChart1"/>
    <dgm:cxn modelId="{6B3E6DB2-6021-41BE-B443-FFB1BCE33F51}" type="presOf" srcId="{081B8A53-A2CB-B04D-9CCE-9806F84FFE5F}" destId="{EB9D0E13-DD01-A841-900E-7365661DD739}" srcOrd="0" destOrd="0" presId="urn:microsoft.com/office/officeart/2005/8/layout/orgChart1"/>
    <dgm:cxn modelId="{9FD9EEB5-5F20-40CC-813C-FEDEDB01E883}" type="presOf" srcId="{06F6EFD8-283D-A348-AE8F-8A30DBFCAD27}" destId="{C700E72F-5299-744F-8092-D6C6BC9052B7}" srcOrd="0" destOrd="0" presId="urn:microsoft.com/office/officeart/2005/8/layout/orgChart1"/>
    <dgm:cxn modelId="{551F83B6-AB26-4D31-A23F-5D3AB4D66688}" type="presOf" srcId="{638BAE43-620A-7747-8FBD-9D73896ABCB5}" destId="{23E3F9D5-266B-394F-B80D-C197B37CA165}" srcOrd="0" destOrd="0" presId="urn:microsoft.com/office/officeart/2005/8/layout/orgChart1"/>
    <dgm:cxn modelId="{0C229EB6-FA09-4A1A-91D3-10D798935071}" type="presOf" srcId="{D1FC4151-F7FB-B74F-BCB0-3D46E766C3FC}" destId="{D61FEB5B-B9A6-0C4A-81C2-D7B9F2017B34}" srcOrd="0" destOrd="0" presId="urn:microsoft.com/office/officeart/2005/8/layout/orgChart1"/>
    <dgm:cxn modelId="{3652A2B6-3EA7-4917-BDEE-660C9699828C}" type="presOf" srcId="{4C53080A-1AB4-414D-ABE9-1A8E96AAF188}" destId="{A4DEB7A7-AADA-DA4D-8E23-D9C751FCDDAE}" srcOrd="1" destOrd="0" presId="urn:microsoft.com/office/officeart/2005/8/layout/orgChart1"/>
    <dgm:cxn modelId="{8BC6FCB7-39DE-45F4-900E-8DCEEFCE2BB4}" type="presOf" srcId="{638BAE43-620A-7747-8FBD-9D73896ABCB5}" destId="{3832D45D-DB37-1148-B036-23E43D70FAB9}" srcOrd="1" destOrd="0" presId="urn:microsoft.com/office/officeart/2005/8/layout/orgChart1"/>
    <dgm:cxn modelId="{B9AC67B8-43C3-4B65-A655-3A835072BFA5}" type="presOf" srcId="{A8B44EB4-C825-8745-96D3-C3257957C7A1}" destId="{CD042687-DA57-F54F-8E80-AFECA52CA1F8}" srcOrd="0" destOrd="0" presId="urn:microsoft.com/office/officeart/2005/8/layout/orgChart1"/>
    <dgm:cxn modelId="{A73D6BB8-2DE6-704E-8549-B85D472BC13B}" srcId="{38FEED08-5C89-0C4A-BA7D-F2E908CFD7AA}" destId="{A236E4E0-E1E1-2A41-AD4E-40E673860DF1}" srcOrd="2" destOrd="0" parTransId="{26D7102A-1C87-4B4F-AEDD-44263AF9F5BE}" sibTransId="{31614F62-42CA-CC41-A811-8D57262BAACE}"/>
    <dgm:cxn modelId="{5B1076BA-3F71-5646-8DFF-7FB5D469ACE5}" srcId="{081B8A53-A2CB-B04D-9CCE-9806F84FFE5F}" destId="{BBBA158B-BE80-864D-AF0E-5D13D27BF511}" srcOrd="1" destOrd="0" parTransId="{15071775-D651-E844-A71E-CB1D9D23005D}" sibTransId="{783441E9-112B-1B4B-8DF7-E00F2EF358FB}"/>
    <dgm:cxn modelId="{90FBD0BC-656B-4F47-B697-27A08619269E}" type="presOf" srcId="{D92ACB9D-73B2-EE44-BF8C-B151B30B9F13}" destId="{036DB5B6-5D3B-3948-A30D-FEBA0FC4DA24}" srcOrd="1" destOrd="0" presId="urn:microsoft.com/office/officeart/2005/8/layout/orgChart1"/>
    <dgm:cxn modelId="{6A7107BF-BCCC-4915-874D-EE1719CEE63F}" type="presOf" srcId="{BBBA158B-BE80-864D-AF0E-5D13D27BF511}" destId="{C8FDFCFC-330C-E94E-8782-816FB045187C}" srcOrd="1" destOrd="0" presId="urn:microsoft.com/office/officeart/2005/8/layout/orgChart1"/>
    <dgm:cxn modelId="{9B2013C1-0667-44DA-B76F-334F8CFD5958}" type="presOf" srcId="{B38A8FE6-65EF-B441-ABDB-2746113CD3A8}" destId="{1C4A34C1-6FBD-2647-BB79-111CF753AEFD}" srcOrd="0" destOrd="0" presId="urn:microsoft.com/office/officeart/2005/8/layout/orgChart1"/>
    <dgm:cxn modelId="{C9FA65C6-881F-441E-B523-CE4CDF99B141}" type="presOf" srcId="{DB61A051-FC36-4741-865D-075C2EF998FD}" destId="{4B0EDB5C-7816-8C45-97B0-8DA39D7C84A1}" srcOrd="1" destOrd="0" presId="urn:microsoft.com/office/officeart/2005/8/layout/orgChart1"/>
    <dgm:cxn modelId="{EDDFD2C8-4D36-974C-ABED-5086C80E7F9C}" srcId="{A236E4E0-E1E1-2A41-AD4E-40E673860DF1}" destId="{4C53080A-1AB4-414D-ABE9-1A8E96AAF188}" srcOrd="0" destOrd="0" parTransId="{C83A3849-07EB-1D40-BFCB-B13ED571580D}" sibTransId="{E8DB6201-0F11-7940-AC8E-5390F7D45021}"/>
    <dgm:cxn modelId="{F1580EC9-8BC0-4F3A-BA1B-B54B25DDA6A5}" type="presOf" srcId="{595A0173-3871-944E-B44C-FA1ABFEA68BA}" destId="{CF18EE0F-8B4F-3040-8C53-104971FF52D5}" srcOrd="0" destOrd="0" presId="urn:microsoft.com/office/officeart/2005/8/layout/orgChart1"/>
    <dgm:cxn modelId="{B6A48DC9-1E00-4E52-8985-48B54283694D}" type="presOf" srcId="{6DA9255D-2A70-3D4C-B95F-E4ABCB887810}" destId="{A1797F7D-0E4A-CD4A-A80C-D7AC3FA9AF39}" srcOrd="1" destOrd="0" presId="urn:microsoft.com/office/officeart/2005/8/layout/orgChart1"/>
    <dgm:cxn modelId="{ABF71ECA-ED78-4353-8E3C-BD79C3E5FF38}" type="presOf" srcId="{E65FE2C4-2E2B-744A-AF3F-20D57D8B95E3}" destId="{F2661431-5960-A04C-B4D4-0F7DAB825050}" srcOrd="0" destOrd="0" presId="urn:microsoft.com/office/officeart/2005/8/layout/orgChart1"/>
    <dgm:cxn modelId="{FA4C10D0-C370-4804-8C11-9E2B4F8CB50E}" type="presOf" srcId="{FE8C701D-E0AD-F043-B5CB-DEB2F048D4AE}" destId="{65E90DA7-6FC3-2D4A-BA80-09C9B2DC9C96}" srcOrd="0" destOrd="0" presId="urn:microsoft.com/office/officeart/2005/8/layout/orgChart1"/>
    <dgm:cxn modelId="{F0BAACD1-376D-4F85-B58E-8676E09E6159}" type="presOf" srcId="{EAE7E5D5-47A6-8846-8E94-8E8672A22958}" destId="{CC605F13-B5D5-9544-9A25-BE690F0D5A45}" srcOrd="0" destOrd="0" presId="urn:microsoft.com/office/officeart/2005/8/layout/orgChart1"/>
    <dgm:cxn modelId="{AD44C3D2-69DF-194E-B754-69915808BF45}" srcId="{C5CE4FCE-4E89-654A-B6F9-35C271D4E5D8}" destId="{0C8FC354-21BA-C04C-ADB3-801C93B04328}" srcOrd="0" destOrd="0" parTransId="{C8F01AA0-31D9-3D41-A115-9A238EFBB682}" sibTransId="{A5BCC8F8-E64E-124E-9910-F8D5E932681C}"/>
    <dgm:cxn modelId="{C654A9D3-9F84-48F2-A151-77D15AD0EED8}" type="presOf" srcId="{FE17AFC9-BBDE-EB45-B527-7209D16FE1F5}" destId="{3CD2EE95-A8B5-D14C-9728-01E049359466}" srcOrd="0" destOrd="0" presId="urn:microsoft.com/office/officeart/2005/8/layout/orgChart1"/>
    <dgm:cxn modelId="{8F9A07D8-96E8-4F02-AECD-53885E6D1F25}" type="presOf" srcId="{C5CE4FCE-4E89-654A-B6F9-35C271D4E5D8}" destId="{0EF2EFF3-D697-FC4D-BF81-AD973424933F}" srcOrd="0" destOrd="0" presId="urn:microsoft.com/office/officeart/2005/8/layout/orgChart1"/>
    <dgm:cxn modelId="{88A8F5D9-9269-4617-81AD-0CB729465090}" type="presOf" srcId="{804EEC47-2979-F64A-9958-7C1AD5C92C20}" destId="{A8078578-63D8-8E42-A1B5-5B634301C619}" srcOrd="0" destOrd="0" presId="urn:microsoft.com/office/officeart/2005/8/layout/orgChart1"/>
    <dgm:cxn modelId="{E4B9A0DA-D1D0-465E-B669-F677BE15140E}" type="presOf" srcId="{F4E01027-C1D8-C54B-B412-8612FEE1809D}" destId="{61D04E5D-3748-A944-B494-9A3F03843AB0}" srcOrd="1" destOrd="0" presId="urn:microsoft.com/office/officeart/2005/8/layout/orgChart1"/>
    <dgm:cxn modelId="{DB21DADA-9E4F-3248-BFA2-2EBE1CD86196}" srcId="{A236E4E0-E1E1-2A41-AD4E-40E673860DF1}" destId="{EAF231BF-BFB7-074D-A0F8-24B218D05974}" srcOrd="2" destOrd="0" parTransId="{EAE7E5D5-47A6-8846-8E94-8E8672A22958}" sibTransId="{AF3805E5-0F92-C446-ACF1-46F9DF171CB2}"/>
    <dgm:cxn modelId="{6F1F41DB-F81D-2D4C-AAE0-A3C4BE80178A}" srcId="{A236E4E0-E1E1-2A41-AD4E-40E673860DF1}" destId="{638BAE43-620A-7747-8FBD-9D73896ABCB5}" srcOrd="1" destOrd="0" parTransId="{EED491F8-22BF-A04D-B26C-8B68B9CFE73C}" sibTransId="{4BA62F5A-C11F-4146-8F20-AB3904166C02}"/>
    <dgm:cxn modelId="{96C0EADC-E468-47C1-95A4-8A499404840E}" type="presOf" srcId="{0C8FC354-21BA-C04C-ADB3-801C93B04328}" destId="{67E948F9-A738-404F-810F-9120034ED889}" srcOrd="1" destOrd="0" presId="urn:microsoft.com/office/officeart/2005/8/layout/orgChart1"/>
    <dgm:cxn modelId="{B04DFADE-2E33-40C1-A8F0-4AA4E26009B7}" type="presOf" srcId="{87852EDD-86FE-F748-A547-B1134A23CF0A}" destId="{BA8C8DF5-359B-5542-B7B6-50874683E671}" srcOrd="0" destOrd="0" presId="urn:microsoft.com/office/officeart/2005/8/layout/orgChart1"/>
    <dgm:cxn modelId="{C11E38E0-6B52-4E3A-A123-EB06BB61E963}" type="presOf" srcId="{EC921F13-96DB-0242-BADC-079B62C75240}" destId="{56A903A1-F1AA-CF40-B49F-A9E87DA8F8EB}" srcOrd="0" destOrd="0" presId="urn:microsoft.com/office/officeart/2005/8/layout/orgChart1"/>
    <dgm:cxn modelId="{6303D4E1-F543-4BAE-80B6-8E8746AB8A9E}" type="presOf" srcId="{87852EDD-86FE-F748-A547-B1134A23CF0A}" destId="{C091BD59-0007-A946-A1A7-BB2574933C2B}" srcOrd="1" destOrd="0" presId="urn:microsoft.com/office/officeart/2005/8/layout/orgChart1"/>
    <dgm:cxn modelId="{1421F6E2-A4A1-49F3-B66E-F7402982D78C}" type="presOf" srcId="{93265DA2-CE83-2D4B-8220-CE459A37066F}" destId="{CFB42155-8205-6D44-83F1-6144B080F75E}" srcOrd="0" destOrd="0" presId="urn:microsoft.com/office/officeart/2005/8/layout/orgChart1"/>
    <dgm:cxn modelId="{E481D7E5-7EC8-5E47-806B-D2A3F096F284}" srcId="{C487177F-C22F-2A44-9BBE-8C3EF0395F38}" destId="{13DFA652-59D2-C24A-8FC9-24A34DA9C93D}" srcOrd="0" destOrd="0" parTransId="{E955E966-C08F-0A49-8781-255098EA97FF}" sibTransId="{8030112B-370A-9647-B7EA-3397969A450B}"/>
    <dgm:cxn modelId="{CEB557E6-5EAB-3C41-8A77-A6050C2601A1}" srcId="{EAF231BF-BFB7-074D-A0F8-24B218D05974}" destId="{AAE70C8E-A88D-854F-A910-D5DECA15897F}" srcOrd="0" destOrd="0" parTransId="{68DBF779-F401-9944-A3B8-8A6CF980714F}" sibTransId="{AEFA35A6-3E18-FD44-A385-6BBDB96946BF}"/>
    <dgm:cxn modelId="{CE9251E8-155B-45FF-B801-94CAABC32C3D}" type="presOf" srcId="{F8C9735A-48E2-C243-A87C-B8B783CCAC72}" destId="{991FE648-18B3-CA47-879B-00FA28D42587}" srcOrd="0" destOrd="0" presId="urn:microsoft.com/office/officeart/2005/8/layout/orgChart1"/>
    <dgm:cxn modelId="{236135E9-6D33-A246-832F-7F2A7D5D1DEB}" srcId="{EC921F13-96DB-0242-BADC-079B62C75240}" destId="{A8B44EB4-C825-8745-96D3-C3257957C7A1}" srcOrd="0" destOrd="0" parTransId="{C61F939F-568E-C544-B49E-FD352B4C9E11}" sibTransId="{866677F1-4342-674F-892F-501AB279C57A}"/>
    <dgm:cxn modelId="{45B123ED-4EAD-1D48-B6C3-F5F5114A3EAF}" srcId="{38FEED08-5C89-0C4A-BA7D-F2E908CFD7AA}" destId="{FE8C701D-E0AD-F043-B5CB-DEB2F048D4AE}" srcOrd="1" destOrd="0" parTransId="{2C0B4502-2825-364E-B869-4452A3395387}" sibTransId="{943D0A89-7129-EE4D-BA67-CB6548F58F92}"/>
    <dgm:cxn modelId="{D75584F2-69E8-4845-851D-A86ABE947624}" type="presOf" srcId="{1A3E1B78-48B1-B345-9EB8-1AD585C865D1}" destId="{2C0425CD-48CF-A145-A015-A2D09E70F626}" srcOrd="0" destOrd="0" presId="urn:microsoft.com/office/officeart/2005/8/layout/orgChart1"/>
    <dgm:cxn modelId="{D7A789F2-E769-4FA7-88B6-AAD2F10453A7}" type="presOf" srcId="{C61F939F-568E-C544-B49E-FD352B4C9E11}" destId="{F1D443B3-90BB-084F-8656-B6157131B946}" srcOrd="0" destOrd="0" presId="urn:microsoft.com/office/officeart/2005/8/layout/orgChart1"/>
    <dgm:cxn modelId="{D9D67FF3-3705-4567-BADD-EA76F7B55681}" type="presOf" srcId="{06BDB43A-F305-5842-8D52-DBC8E05012E0}" destId="{F08A0C11-0F7B-694E-8B21-40EDB6952421}" srcOrd="0" destOrd="0" presId="urn:microsoft.com/office/officeart/2005/8/layout/orgChart1"/>
    <dgm:cxn modelId="{F33CBEF3-04E0-4439-AE33-A3ABDEFDF14F}" type="presOf" srcId="{43E42FE6-0D6D-0347-BCA0-AE2AD94D954E}" destId="{0B428803-72EA-AA44-A433-F4D85903F708}" srcOrd="1" destOrd="0" presId="urn:microsoft.com/office/officeart/2005/8/layout/orgChart1"/>
    <dgm:cxn modelId="{871D0EF4-7C86-4071-BF3A-D8BB7EB0EAA6}" type="presOf" srcId="{053E43BB-7358-F445-BA3E-5241BE4D3F9A}" destId="{EF1DE688-259E-CF4E-B6C5-FFD486FD365B}" srcOrd="0" destOrd="0" presId="urn:microsoft.com/office/officeart/2005/8/layout/orgChart1"/>
    <dgm:cxn modelId="{F4E261F5-E9CB-45F3-BEFD-91CCB067F1BC}" type="presOf" srcId="{C8F01AA0-31D9-3D41-A115-9A238EFBB682}" destId="{EF3A1F57-D57F-6C4C-9DBC-2FCE8E8B6180}" srcOrd="0" destOrd="0" presId="urn:microsoft.com/office/officeart/2005/8/layout/orgChart1"/>
    <dgm:cxn modelId="{9F837DF8-7C1F-47B5-9B59-790BE298602E}" type="presOf" srcId="{13DFA652-59D2-C24A-8FC9-24A34DA9C93D}" destId="{ACF4B993-E632-9E4C-AFF8-9EDE89D48403}" srcOrd="1" destOrd="0" presId="urn:microsoft.com/office/officeart/2005/8/layout/orgChart1"/>
    <dgm:cxn modelId="{31E8E9FB-8611-A44E-A948-1F69AA63CA35}" srcId="{1A3E1B78-48B1-B345-9EB8-1AD585C865D1}" destId="{053E43BB-7358-F445-BA3E-5241BE4D3F9A}" srcOrd="1" destOrd="0" parTransId="{D1FC4151-F7FB-B74F-BCB0-3D46E766C3FC}" sibTransId="{2473C836-DBA0-5E49-91ED-A7F1895BC4DF}"/>
    <dgm:cxn modelId="{A9A1C5FC-71B3-4EC2-835A-39FDBAAAB451}" type="presOf" srcId="{6BAC38A1-CE40-B34D-B594-7AF1740BDDE9}" destId="{CA25BF58-1BB0-EC4D-9C84-E26B91408B48}" srcOrd="0" destOrd="0" presId="urn:microsoft.com/office/officeart/2005/8/layout/orgChart1"/>
    <dgm:cxn modelId="{82F3C3FD-8E5F-49F9-B2E9-D6C90D0B2833}" type="presOf" srcId="{A57E2740-E992-1A44-88B9-B92AA1BAFF17}" destId="{931075F3-1828-A145-9609-D7D00B0B09DE}" srcOrd="0" destOrd="0" presId="urn:microsoft.com/office/officeart/2005/8/layout/orgChart1"/>
    <dgm:cxn modelId="{C06000FF-C889-42DE-8225-79DB47578D3C}" type="presOf" srcId="{BC9F1497-E50F-D24E-B3F2-2476F2F6D5AC}" destId="{64B08DC5-0D95-364A-BF72-4A5878CB2B4B}" srcOrd="0" destOrd="0" presId="urn:microsoft.com/office/officeart/2005/8/layout/orgChart1"/>
    <dgm:cxn modelId="{840F45FF-D52A-4084-89D6-51B87D36261C}" type="presOf" srcId="{AEEA7841-819C-5444-B468-D8B2230AE5D6}" destId="{5E0D8265-DE23-0045-9F5E-1526DA177876}" srcOrd="0" destOrd="0" presId="urn:microsoft.com/office/officeart/2005/8/layout/orgChart1"/>
    <dgm:cxn modelId="{38D58FFF-83BA-D64B-A08F-22B88DCB10F5}" srcId="{081B8A53-A2CB-B04D-9CCE-9806F84FFE5F}" destId="{3C7E555E-66DB-FF4B-8239-07DCC533261D}" srcOrd="0" destOrd="0" parTransId="{FD3C966C-0D3B-C64C-B745-26FDDD6F236E}" sibTransId="{27A799B2-280D-9F43-8F14-B02DD7F3FB60}"/>
    <dgm:cxn modelId="{6C9CD6FF-5481-6F48-96DC-938BA04BBBAD}" srcId="{43E42FE6-0D6D-0347-BCA0-AE2AD94D954E}" destId="{D92ACB9D-73B2-EE44-BF8C-B151B30B9F13}" srcOrd="0" destOrd="0" parTransId="{B36FE236-E187-DB45-B486-B6D1010E46B3}" sibTransId="{4FE92A45-DF5E-B841-B265-8FF7D3E49535}"/>
    <dgm:cxn modelId="{75919FC9-F9C5-46B1-A892-9F8DA8D94FCD}" type="presParOf" srcId="{C04F3281-1FAE-C449-B4E3-9666BF37ECCB}" destId="{05B7781E-4227-A543-A9D1-5B494252D6FE}" srcOrd="0" destOrd="0" presId="urn:microsoft.com/office/officeart/2005/8/layout/orgChart1"/>
    <dgm:cxn modelId="{D1D4ADC3-E21A-4A47-9EA0-5B14426CED8F}" type="presParOf" srcId="{05B7781E-4227-A543-A9D1-5B494252D6FE}" destId="{F0AE49E6-9985-E04D-A180-2EF47E6285B8}" srcOrd="0" destOrd="0" presId="urn:microsoft.com/office/officeart/2005/8/layout/orgChart1"/>
    <dgm:cxn modelId="{ADDD5AA2-221B-4861-A52B-9F5C08D2C2E0}" type="presParOf" srcId="{F0AE49E6-9985-E04D-A180-2EF47E6285B8}" destId="{DAA2BC1C-C5C9-F345-9575-0244D242D8AB}" srcOrd="0" destOrd="0" presId="urn:microsoft.com/office/officeart/2005/8/layout/orgChart1"/>
    <dgm:cxn modelId="{8795CAD5-24B3-4ECA-A44A-4DB289856FDC}" type="presParOf" srcId="{F0AE49E6-9985-E04D-A180-2EF47E6285B8}" destId="{ACF4B993-E632-9E4C-AFF8-9EDE89D48403}" srcOrd="1" destOrd="0" presId="urn:microsoft.com/office/officeart/2005/8/layout/orgChart1"/>
    <dgm:cxn modelId="{46F48DE6-CCFD-4511-AD77-40B62473740B}" type="presParOf" srcId="{05B7781E-4227-A543-A9D1-5B494252D6FE}" destId="{E02B36A5-D822-E146-8D32-3D48C9B088B6}" srcOrd="1" destOrd="0" presId="urn:microsoft.com/office/officeart/2005/8/layout/orgChart1"/>
    <dgm:cxn modelId="{316DC01F-FCFF-41FC-A618-1A609BD392BA}" type="presParOf" srcId="{E02B36A5-D822-E146-8D32-3D48C9B088B6}" destId="{FBC8C633-2C2B-3C40-B205-5257B2BC709C}" srcOrd="0" destOrd="0" presId="urn:microsoft.com/office/officeart/2005/8/layout/orgChart1"/>
    <dgm:cxn modelId="{1B8721E0-9D05-4FF3-924B-45D2F6962F55}" type="presParOf" srcId="{E02B36A5-D822-E146-8D32-3D48C9B088B6}" destId="{068C0D04-12C3-5144-AC14-645BD5939320}" srcOrd="1" destOrd="0" presId="urn:microsoft.com/office/officeart/2005/8/layout/orgChart1"/>
    <dgm:cxn modelId="{9A951BE6-5FE4-45B6-BFDA-18A3080BE7C7}" type="presParOf" srcId="{068C0D04-12C3-5144-AC14-645BD5939320}" destId="{33423D8F-A84D-1443-8A30-863D84C07AAC}" srcOrd="0" destOrd="0" presId="urn:microsoft.com/office/officeart/2005/8/layout/orgChart1"/>
    <dgm:cxn modelId="{F5E28451-560A-4D64-9C01-DD47D9FBD43D}" type="presParOf" srcId="{33423D8F-A84D-1443-8A30-863D84C07AAC}" destId="{1CD742CF-98EF-7249-BF20-98FD85D41EC8}" srcOrd="0" destOrd="0" presId="urn:microsoft.com/office/officeart/2005/8/layout/orgChart1"/>
    <dgm:cxn modelId="{82E39B67-A25A-4BB2-9912-2E5934DE4423}" type="presParOf" srcId="{33423D8F-A84D-1443-8A30-863D84C07AAC}" destId="{2B126C21-8963-FD4F-98C4-415FFDB06AC3}" srcOrd="1" destOrd="0" presId="urn:microsoft.com/office/officeart/2005/8/layout/orgChart1"/>
    <dgm:cxn modelId="{862621FE-83B2-4485-A999-D011EA56FF33}" type="presParOf" srcId="{068C0D04-12C3-5144-AC14-645BD5939320}" destId="{C25735F3-EDB8-444A-BE54-B2BF270214D4}" srcOrd="1" destOrd="0" presId="urn:microsoft.com/office/officeart/2005/8/layout/orgChart1"/>
    <dgm:cxn modelId="{4D8EC318-D713-4AF1-8367-91C8C988D957}" type="presParOf" srcId="{C25735F3-EDB8-444A-BE54-B2BF270214D4}" destId="{06375639-6404-7D4A-887F-E736F0CDD9B8}" srcOrd="0" destOrd="0" presId="urn:microsoft.com/office/officeart/2005/8/layout/orgChart1"/>
    <dgm:cxn modelId="{7B0E4FEA-95CA-49A2-90F6-DD4B10544EEF}" type="presParOf" srcId="{C25735F3-EDB8-444A-BE54-B2BF270214D4}" destId="{0F953BFD-3364-3F45-900D-0DD7379CD0BD}" srcOrd="1" destOrd="0" presId="urn:microsoft.com/office/officeart/2005/8/layout/orgChart1"/>
    <dgm:cxn modelId="{0F373D11-9B78-48F3-8DE0-9FAE842FB439}" type="presParOf" srcId="{0F953BFD-3364-3F45-900D-0DD7379CD0BD}" destId="{EC1E6BA4-9CF4-8A4D-BB01-74A04BD38AE7}" srcOrd="0" destOrd="0" presId="urn:microsoft.com/office/officeart/2005/8/layout/orgChart1"/>
    <dgm:cxn modelId="{B448A354-8AC1-4726-8FD5-84F2B49DC49D}" type="presParOf" srcId="{EC1E6BA4-9CF4-8A4D-BB01-74A04BD38AE7}" destId="{E4F0180B-5984-4548-9FFD-2E1379D671DB}" srcOrd="0" destOrd="0" presId="urn:microsoft.com/office/officeart/2005/8/layout/orgChart1"/>
    <dgm:cxn modelId="{5F6EE398-A201-4297-A5E5-F48A63981D16}" type="presParOf" srcId="{EC1E6BA4-9CF4-8A4D-BB01-74A04BD38AE7}" destId="{B597403A-9BE5-724B-A810-8F736F143A2D}" srcOrd="1" destOrd="0" presId="urn:microsoft.com/office/officeart/2005/8/layout/orgChart1"/>
    <dgm:cxn modelId="{422CB6AF-FE88-41D8-99FA-1307DEC42B2B}" type="presParOf" srcId="{0F953BFD-3364-3F45-900D-0DD7379CD0BD}" destId="{1FA3AC5A-D8FA-474A-AAB9-4AE98748E62E}" srcOrd="1" destOrd="0" presId="urn:microsoft.com/office/officeart/2005/8/layout/orgChart1"/>
    <dgm:cxn modelId="{45393F3D-C744-405F-AAE1-2D9F781773AE}" type="presParOf" srcId="{1FA3AC5A-D8FA-474A-AAB9-4AE98748E62E}" destId="{C55C37D2-2AB4-F344-A123-BF0CCD70D71A}" srcOrd="0" destOrd="0" presId="urn:microsoft.com/office/officeart/2005/8/layout/orgChart1"/>
    <dgm:cxn modelId="{AA9F9D55-0DF5-473D-84BD-99C7690C0D61}" type="presParOf" srcId="{1FA3AC5A-D8FA-474A-AAB9-4AE98748E62E}" destId="{F3DEB9B6-F9A1-B048-98E5-0E4C39F6AB7F}" srcOrd="1" destOrd="0" presId="urn:microsoft.com/office/officeart/2005/8/layout/orgChart1"/>
    <dgm:cxn modelId="{ECB3BE9F-A723-4131-B53C-68B3FD7B3A6C}" type="presParOf" srcId="{F3DEB9B6-F9A1-B048-98E5-0E4C39F6AB7F}" destId="{73066D49-B3B7-ED48-841A-0A247A936107}" srcOrd="0" destOrd="0" presId="urn:microsoft.com/office/officeart/2005/8/layout/orgChart1"/>
    <dgm:cxn modelId="{A046FF86-5EA2-48F3-B193-5D467327B4F1}" type="presParOf" srcId="{73066D49-B3B7-ED48-841A-0A247A936107}" destId="{64B08DC5-0D95-364A-BF72-4A5878CB2B4B}" srcOrd="0" destOrd="0" presId="urn:microsoft.com/office/officeart/2005/8/layout/orgChart1"/>
    <dgm:cxn modelId="{6D4B2D3B-561F-49FD-8C32-CB919BD3C274}" type="presParOf" srcId="{73066D49-B3B7-ED48-841A-0A247A936107}" destId="{96D913AE-2A41-8D40-8461-9F1498D56345}" srcOrd="1" destOrd="0" presId="urn:microsoft.com/office/officeart/2005/8/layout/orgChart1"/>
    <dgm:cxn modelId="{4BC8977C-D76A-4207-B94E-33E7B3E48D0D}" type="presParOf" srcId="{F3DEB9B6-F9A1-B048-98E5-0E4C39F6AB7F}" destId="{A5B7388A-7BEB-FD4D-B908-5861C6709AF1}" srcOrd="1" destOrd="0" presId="urn:microsoft.com/office/officeart/2005/8/layout/orgChart1"/>
    <dgm:cxn modelId="{B23EDB22-7F02-4FA4-8C02-6D7FC64DF50B}" type="presParOf" srcId="{A5B7388A-7BEB-FD4D-B908-5861C6709AF1}" destId="{D4FEFE9D-4F14-0345-8C82-04799A9978D1}" srcOrd="0" destOrd="0" presId="urn:microsoft.com/office/officeart/2005/8/layout/orgChart1"/>
    <dgm:cxn modelId="{B0A3DC38-56AF-4B02-B43C-B47FED50F399}" type="presParOf" srcId="{A5B7388A-7BEB-FD4D-B908-5861C6709AF1}" destId="{B5EFDFBC-113B-7C46-9F81-88B080D3A39B}" srcOrd="1" destOrd="0" presId="urn:microsoft.com/office/officeart/2005/8/layout/orgChart1"/>
    <dgm:cxn modelId="{3EAF67CC-CE20-497D-8F00-F70F831C1892}" type="presParOf" srcId="{B5EFDFBC-113B-7C46-9F81-88B080D3A39B}" destId="{FE132B07-7057-4E44-A73D-5ECD80DCF2EB}" srcOrd="0" destOrd="0" presId="urn:microsoft.com/office/officeart/2005/8/layout/orgChart1"/>
    <dgm:cxn modelId="{E2AE9350-4A9C-4745-88ED-F8D49C512AA1}" type="presParOf" srcId="{FE132B07-7057-4E44-A73D-5ECD80DCF2EB}" destId="{0EF2EFF3-D697-FC4D-BF81-AD973424933F}" srcOrd="0" destOrd="0" presId="urn:microsoft.com/office/officeart/2005/8/layout/orgChart1"/>
    <dgm:cxn modelId="{09EAD18C-4760-40CA-8080-87A98AFD4BDC}" type="presParOf" srcId="{FE132B07-7057-4E44-A73D-5ECD80DCF2EB}" destId="{19339B7D-B1A7-F54C-A15F-17489F9D1B1C}" srcOrd="1" destOrd="0" presId="urn:microsoft.com/office/officeart/2005/8/layout/orgChart1"/>
    <dgm:cxn modelId="{FAC4EC24-706B-4D79-B31F-44130CF005E1}" type="presParOf" srcId="{B5EFDFBC-113B-7C46-9F81-88B080D3A39B}" destId="{1AF42DB2-E65B-8F47-9011-D7FE8A8077E1}" srcOrd="1" destOrd="0" presId="urn:microsoft.com/office/officeart/2005/8/layout/orgChart1"/>
    <dgm:cxn modelId="{0C31D090-8289-4981-976B-13599EA1E6CA}" type="presParOf" srcId="{1AF42DB2-E65B-8F47-9011-D7FE8A8077E1}" destId="{EF3A1F57-D57F-6C4C-9DBC-2FCE8E8B6180}" srcOrd="0" destOrd="0" presId="urn:microsoft.com/office/officeart/2005/8/layout/orgChart1"/>
    <dgm:cxn modelId="{734AE06B-E732-4A0E-B749-DFD171A496BA}" type="presParOf" srcId="{1AF42DB2-E65B-8F47-9011-D7FE8A8077E1}" destId="{C0BC687F-9584-4A48-BAC2-3B95CF3123B5}" srcOrd="1" destOrd="0" presId="urn:microsoft.com/office/officeart/2005/8/layout/orgChart1"/>
    <dgm:cxn modelId="{210CF783-910C-4DFE-B5E5-8594544DB5CD}" type="presParOf" srcId="{C0BC687F-9584-4A48-BAC2-3B95CF3123B5}" destId="{6132E7D6-9A6B-1F4F-A03A-229AEB37CEE2}" srcOrd="0" destOrd="0" presId="urn:microsoft.com/office/officeart/2005/8/layout/orgChart1"/>
    <dgm:cxn modelId="{72B6139B-6E2B-4ED3-969F-643E6385F34D}" type="presParOf" srcId="{6132E7D6-9A6B-1F4F-A03A-229AEB37CEE2}" destId="{88B1D605-871A-3843-8A01-01439CD1D438}" srcOrd="0" destOrd="0" presId="urn:microsoft.com/office/officeart/2005/8/layout/orgChart1"/>
    <dgm:cxn modelId="{6127963C-21A3-447B-9BB8-3410EBFE8FD1}" type="presParOf" srcId="{6132E7D6-9A6B-1F4F-A03A-229AEB37CEE2}" destId="{67E948F9-A738-404F-810F-9120034ED889}" srcOrd="1" destOrd="0" presId="urn:microsoft.com/office/officeart/2005/8/layout/orgChart1"/>
    <dgm:cxn modelId="{9145094C-338C-4C0C-8699-B94ED5A9E730}" type="presParOf" srcId="{C0BC687F-9584-4A48-BAC2-3B95CF3123B5}" destId="{1D758BA5-1A94-A848-83CB-0935E2B861EC}" srcOrd="1" destOrd="0" presId="urn:microsoft.com/office/officeart/2005/8/layout/orgChart1"/>
    <dgm:cxn modelId="{1384C0D0-4BAD-40C9-880C-E527F8954BC3}" type="presParOf" srcId="{C0BC687F-9584-4A48-BAC2-3B95CF3123B5}" destId="{58CC00DB-D295-C44B-B706-984CBFDD72AC}" srcOrd="2" destOrd="0" presId="urn:microsoft.com/office/officeart/2005/8/layout/orgChart1"/>
    <dgm:cxn modelId="{C8337DAA-E2D8-4894-ACD8-779D95C35B90}" type="presParOf" srcId="{1AF42DB2-E65B-8F47-9011-D7FE8A8077E1}" destId="{6B6C4366-F8A3-174D-BCE1-E94BBAFED8B8}" srcOrd="2" destOrd="0" presId="urn:microsoft.com/office/officeart/2005/8/layout/orgChart1"/>
    <dgm:cxn modelId="{1E0433FD-74F8-48EF-AEA2-141B79CB486F}" type="presParOf" srcId="{1AF42DB2-E65B-8F47-9011-D7FE8A8077E1}" destId="{609C6976-BA3C-854A-9EA5-189E16344FAD}" srcOrd="3" destOrd="0" presId="urn:microsoft.com/office/officeart/2005/8/layout/orgChart1"/>
    <dgm:cxn modelId="{5603E0B4-527A-4586-88BB-08C4A8871864}" type="presParOf" srcId="{609C6976-BA3C-854A-9EA5-189E16344FAD}" destId="{E97F5805-F977-BC4F-BBB9-FAA4E10DC894}" srcOrd="0" destOrd="0" presId="urn:microsoft.com/office/officeart/2005/8/layout/orgChart1"/>
    <dgm:cxn modelId="{68998105-6295-4D5A-9024-38091A91853B}" type="presParOf" srcId="{E97F5805-F977-BC4F-BBB9-FAA4E10DC894}" destId="{3CD2EE95-A8B5-D14C-9728-01E049359466}" srcOrd="0" destOrd="0" presId="urn:microsoft.com/office/officeart/2005/8/layout/orgChart1"/>
    <dgm:cxn modelId="{928AC978-8C39-4F76-AA0F-C85E435C0B8F}" type="presParOf" srcId="{E97F5805-F977-BC4F-BBB9-FAA4E10DC894}" destId="{73BAD9AB-1E46-664D-BFC9-AFC51C5788F2}" srcOrd="1" destOrd="0" presId="urn:microsoft.com/office/officeart/2005/8/layout/orgChart1"/>
    <dgm:cxn modelId="{E900BA71-F039-47C8-8244-E114B7B5D73A}" type="presParOf" srcId="{609C6976-BA3C-854A-9EA5-189E16344FAD}" destId="{E9FAB73C-1368-7D45-A490-E8A9A96F4C2A}" srcOrd="1" destOrd="0" presId="urn:microsoft.com/office/officeart/2005/8/layout/orgChart1"/>
    <dgm:cxn modelId="{6759F8E8-07FD-406A-83D1-29DA9186E840}" type="presParOf" srcId="{609C6976-BA3C-854A-9EA5-189E16344FAD}" destId="{6A16B4F4-7658-4B4E-93E7-CD9225D1DF6C}" srcOrd="2" destOrd="0" presId="urn:microsoft.com/office/officeart/2005/8/layout/orgChart1"/>
    <dgm:cxn modelId="{C4717ED4-546D-4437-BC04-813655102236}" type="presParOf" srcId="{B5EFDFBC-113B-7C46-9F81-88B080D3A39B}" destId="{2A212E33-8C7D-0E41-B33A-14962C84E14C}" srcOrd="2" destOrd="0" presId="urn:microsoft.com/office/officeart/2005/8/layout/orgChart1"/>
    <dgm:cxn modelId="{2646DB8C-F826-4A90-9E60-1ED5C8ABDC72}" type="presParOf" srcId="{A5B7388A-7BEB-FD4D-B908-5861C6709AF1}" destId="{5E0D8265-DE23-0045-9F5E-1526DA177876}" srcOrd="2" destOrd="0" presId="urn:microsoft.com/office/officeart/2005/8/layout/orgChart1"/>
    <dgm:cxn modelId="{60CF6DCC-7DFD-47AD-B812-FF9373556F85}" type="presParOf" srcId="{A5B7388A-7BEB-FD4D-B908-5861C6709AF1}" destId="{8EC016CB-D450-5148-94C6-29890358F712}" srcOrd="3" destOrd="0" presId="urn:microsoft.com/office/officeart/2005/8/layout/orgChart1"/>
    <dgm:cxn modelId="{FC999B46-F7B5-4CBD-9EB3-18C04A048DCA}" type="presParOf" srcId="{8EC016CB-D450-5148-94C6-29890358F712}" destId="{B50D5C65-B09A-5845-BB52-2C8DFA1312F2}" srcOrd="0" destOrd="0" presId="urn:microsoft.com/office/officeart/2005/8/layout/orgChart1"/>
    <dgm:cxn modelId="{FF534D08-CB8A-4971-B8DB-4C2658B9417E}" type="presParOf" srcId="{B50D5C65-B09A-5845-BB52-2C8DFA1312F2}" destId="{B8686739-16F8-DE4E-B12F-CBC978CC8C39}" srcOrd="0" destOrd="0" presId="urn:microsoft.com/office/officeart/2005/8/layout/orgChart1"/>
    <dgm:cxn modelId="{27B0C090-5538-4666-8B1F-DDBAD8746095}" type="presParOf" srcId="{B50D5C65-B09A-5845-BB52-2C8DFA1312F2}" destId="{61D04E5D-3748-A944-B494-9A3F03843AB0}" srcOrd="1" destOrd="0" presId="urn:microsoft.com/office/officeart/2005/8/layout/orgChart1"/>
    <dgm:cxn modelId="{9CA829B1-FF47-4D80-905C-2EF2F717C94A}" type="presParOf" srcId="{8EC016CB-D450-5148-94C6-29890358F712}" destId="{38B566D4-99C5-C74F-9A38-281BC6F18B0E}" srcOrd="1" destOrd="0" presId="urn:microsoft.com/office/officeart/2005/8/layout/orgChart1"/>
    <dgm:cxn modelId="{82BA33C0-B74E-4893-8ECE-E846412776DA}" type="presParOf" srcId="{38B566D4-99C5-C74F-9A38-281BC6F18B0E}" destId="{55BC0D6F-C2FB-984F-AEBE-ADA71A948F06}" srcOrd="0" destOrd="0" presId="urn:microsoft.com/office/officeart/2005/8/layout/orgChart1"/>
    <dgm:cxn modelId="{A3FD02EE-8C9A-40A8-8B2F-7701647AC7C2}" type="presParOf" srcId="{38B566D4-99C5-C74F-9A38-281BC6F18B0E}" destId="{B58040DE-85AC-5148-AD5F-C5E80EAB65CA}" srcOrd="1" destOrd="0" presId="urn:microsoft.com/office/officeart/2005/8/layout/orgChart1"/>
    <dgm:cxn modelId="{8D0E68A5-E563-4FA8-A437-D1516E6BC0C1}" type="presParOf" srcId="{B58040DE-85AC-5148-AD5F-C5E80EAB65CA}" destId="{5337453D-A6AB-B642-AFC0-6B8D97A5047D}" srcOrd="0" destOrd="0" presId="urn:microsoft.com/office/officeart/2005/8/layout/orgChart1"/>
    <dgm:cxn modelId="{A40FE81E-659A-4F6F-AE7F-FEDDFC46C97C}" type="presParOf" srcId="{5337453D-A6AB-B642-AFC0-6B8D97A5047D}" destId="{70882EDB-38C8-9B4E-8F36-6155292C4C8E}" srcOrd="0" destOrd="0" presId="urn:microsoft.com/office/officeart/2005/8/layout/orgChart1"/>
    <dgm:cxn modelId="{C040E4B1-93E2-4B0D-B10A-BDD7DDE20A9B}" type="presParOf" srcId="{5337453D-A6AB-B642-AFC0-6B8D97A5047D}" destId="{C55B639D-165B-494F-BD36-393F4B630F95}" srcOrd="1" destOrd="0" presId="urn:microsoft.com/office/officeart/2005/8/layout/orgChart1"/>
    <dgm:cxn modelId="{B08C27D4-B279-41AE-A01F-177E57A3E1E9}" type="presParOf" srcId="{B58040DE-85AC-5148-AD5F-C5E80EAB65CA}" destId="{F957103F-AEAA-6E4F-AB44-70DC02C97C7B}" srcOrd="1" destOrd="0" presId="urn:microsoft.com/office/officeart/2005/8/layout/orgChart1"/>
    <dgm:cxn modelId="{05B0CD02-8A58-4E79-AE4A-D95F038BA65E}" type="presParOf" srcId="{B58040DE-85AC-5148-AD5F-C5E80EAB65CA}" destId="{393FB24F-4453-3546-B819-7DFE62D21D8F}" srcOrd="2" destOrd="0" presId="urn:microsoft.com/office/officeart/2005/8/layout/orgChart1"/>
    <dgm:cxn modelId="{95E9B23A-5D2F-4890-BCFE-BCE00866E950}" type="presParOf" srcId="{38B566D4-99C5-C74F-9A38-281BC6F18B0E}" destId="{C700E72F-5299-744F-8092-D6C6BC9052B7}" srcOrd="2" destOrd="0" presId="urn:microsoft.com/office/officeart/2005/8/layout/orgChart1"/>
    <dgm:cxn modelId="{749F6F7E-F5D8-49AD-AFF6-895E093C5378}" type="presParOf" srcId="{38B566D4-99C5-C74F-9A38-281BC6F18B0E}" destId="{A698B5A5-32E4-3A48-AC1E-945C59352263}" srcOrd="3" destOrd="0" presId="urn:microsoft.com/office/officeart/2005/8/layout/orgChart1"/>
    <dgm:cxn modelId="{E9904150-DAC3-4CA8-9192-6769CF3CFD8C}" type="presParOf" srcId="{A698B5A5-32E4-3A48-AC1E-945C59352263}" destId="{9BC4DA90-6EBA-F848-94E9-1F3D2A3062EE}" srcOrd="0" destOrd="0" presId="urn:microsoft.com/office/officeart/2005/8/layout/orgChart1"/>
    <dgm:cxn modelId="{57357359-40A7-4C3D-BD78-07DE99EDEC83}" type="presParOf" srcId="{9BC4DA90-6EBA-F848-94E9-1F3D2A3062EE}" destId="{C24A017A-883E-624B-8FB2-C135F85E2861}" srcOrd="0" destOrd="0" presId="urn:microsoft.com/office/officeart/2005/8/layout/orgChart1"/>
    <dgm:cxn modelId="{9D3562AB-165B-4E55-AA72-4B9849B0740E}" type="presParOf" srcId="{9BC4DA90-6EBA-F848-94E9-1F3D2A3062EE}" destId="{A1797F7D-0E4A-CD4A-A80C-D7AC3FA9AF39}" srcOrd="1" destOrd="0" presId="urn:microsoft.com/office/officeart/2005/8/layout/orgChart1"/>
    <dgm:cxn modelId="{EA0B4DCD-021C-41CF-BA9A-D9675A214706}" type="presParOf" srcId="{A698B5A5-32E4-3A48-AC1E-945C59352263}" destId="{9EBE2783-1567-3041-832C-02ED83CE3311}" srcOrd="1" destOrd="0" presId="urn:microsoft.com/office/officeart/2005/8/layout/orgChart1"/>
    <dgm:cxn modelId="{0DDF0ABB-9985-4017-9653-4E2AC6FAD49F}" type="presParOf" srcId="{A698B5A5-32E4-3A48-AC1E-945C59352263}" destId="{25CA52AB-7F0B-644A-9E5C-CE85C431B524}" srcOrd="2" destOrd="0" presId="urn:microsoft.com/office/officeart/2005/8/layout/orgChart1"/>
    <dgm:cxn modelId="{895B5703-F9B2-4C60-B555-044F6647428D}" type="presParOf" srcId="{8EC016CB-D450-5148-94C6-29890358F712}" destId="{B9979999-A71B-454D-A711-D3DBA6686674}" srcOrd="2" destOrd="0" presId="urn:microsoft.com/office/officeart/2005/8/layout/orgChart1"/>
    <dgm:cxn modelId="{DA51EF29-1310-455F-9B62-4CBBAD5F85B6}" type="presParOf" srcId="{A5B7388A-7BEB-FD4D-B908-5861C6709AF1}" destId="{CFB42155-8205-6D44-83F1-6144B080F75E}" srcOrd="4" destOrd="0" presId="urn:microsoft.com/office/officeart/2005/8/layout/orgChart1"/>
    <dgm:cxn modelId="{BA996FAF-F82A-4521-A7CE-772AAF2179BE}" type="presParOf" srcId="{A5B7388A-7BEB-FD4D-B908-5861C6709AF1}" destId="{D1F833B1-58C6-7646-A6A0-D212A37A3020}" srcOrd="5" destOrd="0" presId="urn:microsoft.com/office/officeart/2005/8/layout/orgChart1"/>
    <dgm:cxn modelId="{E3A5C613-4E9F-4B67-84E5-C5C62AF2CFC7}" type="presParOf" srcId="{D1F833B1-58C6-7646-A6A0-D212A37A3020}" destId="{7B1067AE-0F0C-7A4E-AC21-D9124F1E8D1D}" srcOrd="0" destOrd="0" presId="urn:microsoft.com/office/officeart/2005/8/layout/orgChart1"/>
    <dgm:cxn modelId="{46864A0D-5110-43C5-A9A7-390615531246}" type="presParOf" srcId="{7B1067AE-0F0C-7A4E-AC21-D9124F1E8D1D}" destId="{1C4A34C1-6FBD-2647-BB79-111CF753AEFD}" srcOrd="0" destOrd="0" presId="urn:microsoft.com/office/officeart/2005/8/layout/orgChart1"/>
    <dgm:cxn modelId="{5E763B29-4AB9-4EF3-9915-6774BC2C28BB}" type="presParOf" srcId="{7B1067AE-0F0C-7A4E-AC21-D9124F1E8D1D}" destId="{A3056FC7-D30C-B542-A298-23A3C5E947DF}" srcOrd="1" destOrd="0" presId="urn:microsoft.com/office/officeart/2005/8/layout/orgChart1"/>
    <dgm:cxn modelId="{F2392B26-2F3C-4999-A705-DFA69910CF29}" type="presParOf" srcId="{D1F833B1-58C6-7646-A6A0-D212A37A3020}" destId="{D01D298D-5A24-FE4D-8B03-1EAC061DDBC3}" srcOrd="1" destOrd="0" presId="urn:microsoft.com/office/officeart/2005/8/layout/orgChart1"/>
    <dgm:cxn modelId="{245E6BF6-2498-45D0-A440-CC6CE098E028}" type="presParOf" srcId="{D01D298D-5A24-FE4D-8B03-1EAC061DDBC3}" destId="{C00A7576-FC2B-F64F-A03B-677FAEA0DDB8}" srcOrd="0" destOrd="0" presId="urn:microsoft.com/office/officeart/2005/8/layout/orgChart1"/>
    <dgm:cxn modelId="{D6AA5D94-2B43-4DB9-8DE1-682A6B96D736}" type="presParOf" srcId="{D01D298D-5A24-FE4D-8B03-1EAC061DDBC3}" destId="{1796C457-9CA9-7E47-B5B1-CD80FC79193E}" srcOrd="1" destOrd="0" presId="urn:microsoft.com/office/officeart/2005/8/layout/orgChart1"/>
    <dgm:cxn modelId="{2FC580AF-A28F-4D5E-82C6-4995680114A0}" type="presParOf" srcId="{1796C457-9CA9-7E47-B5B1-CD80FC79193E}" destId="{F9B3A43B-ABD1-5D40-9476-44D9422BC02D}" srcOrd="0" destOrd="0" presId="urn:microsoft.com/office/officeart/2005/8/layout/orgChart1"/>
    <dgm:cxn modelId="{49DB8861-0AE4-4A00-BE21-E4DB9D6D24B1}" type="presParOf" srcId="{F9B3A43B-ABD1-5D40-9476-44D9422BC02D}" destId="{9AF7768F-D018-8341-8887-A4971BC8F6E7}" srcOrd="0" destOrd="0" presId="urn:microsoft.com/office/officeart/2005/8/layout/orgChart1"/>
    <dgm:cxn modelId="{F4840EBC-E53F-45D5-8B5E-2360803F0E01}" type="presParOf" srcId="{F9B3A43B-ABD1-5D40-9476-44D9422BC02D}" destId="{E8FD6C33-8786-8A4E-8D97-12304911C625}" srcOrd="1" destOrd="0" presId="urn:microsoft.com/office/officeart/2005/8/layout/orgChart1"/>
    <dgm:cxn modelId="{BF79A0AE-7893-4C05-BE31-493647B7761D}" type="presParOf" srcId="{1796C457-9CA9-7E47-B5B1-CD80FC79193E}" destId="{89D975AC-49B2-CE44-A5C8-DDE8703260A7}" srcOrd="1" destOrd="0" presId="urn:microsoft.com/office/officeart/2005/8/layout/orgChart1"/>
    <dgm:cxn modelId="{B5407FA1-97B0-4159-86CF-480446069421}" type="presParOf" srcId="{1796C457-9CA9-7E47-B5B1-CD80FC79193E}" destId="{7E12509E-5802-6045-BAF6-0BA192951787}" srcOrd="2" destOrd="0" presId="urn:microsoft.com/office/officeart/2005/8/layout/orgChart1"/>
    <dgm:cxn modelId="{05D11E2D-76A5-49F0-B6BD-F5FDF0F3952B}" type="presParOf" srcId="{D1F833B1-58C6-7646-A6A0-D212A37A3020}" destId="{3F6499F3-A4FF-9846-95BF-021B412056E2}" srcOrd="2" destOrd="0" presId="urn:microsoft.com/office/officeart/2005/8/layout/orgChart1"/>
    <dgm:cxn modelId="{FECCB1BD-A4FE-43F9-BE43-671F4CC5FBAD}" type="presParOf" srcId="{F3DEB9B6-F9A1-B048-98E5-0E4C39F6AB7F}" destId="{539901B7-39AA-4F4A-A321-1CF54B432D6D}" srcOrd="2" destOrd="0" presId="urn:microsoft.com/office/officeart/2005/8/layout/orgChart1"/>
    <dgm:cxn modelId="{21D1594B-0010-4167-AB16-599FE7FDC9B0}" type="presParOf" srcId="{0F953BFD-3364-3F45-900D-0DD7379CD0BD}" destId="{6893C9D4-4DA8-4246-8A92-CC2B289FA3CF}" srcOrd="2" destOrd="0" presId="urn:microsoft.com/office/officeart/2005/8/layout/orgChart1"/>
    <dgm:cxn modelId="{220CB3AC-0AFF-4DFB-8E74-BB028EA0239B}" type="presParOf" srcId="{C25735F3-EDB8-444A-BE54-B2BF270214D4}" destId="{9D80B086-48A8-B74D-8C90-0D543BDCF2E7}" srcOrd="2" destOrd="0" presId="urn:microsoft.com/office/officeart/2005/8/layout/orgChart1"/>
    <dgm:cxn modelId="{F4F6AC7D-6191-46AD-8296-5A3F8AAA916E}" type="presParOf" srcId="{C25735F3-EDB8-444A-BE54-B2BF270214D4}" destId="{F2534CF9-A19D-B049-B5AC-7CFB0F366403}" srcOrd="3" destOrd="0" presId="urn:microsoft.com/office/officeart/2005/8/layout/orgChart1"/>
    <dgm:cxn modelId="{23B9288A-E7F4-42A1-9E7A-D25623AE48AE}" type="presParOf" srcId="{F2534CF9-A19D-B049-B5AC-7CFB0F366403}" destId="{6064D0B9-E502-684C-A6A7-3151BD4401CD}" srcOrd="0" destOrd="0" presId="urn:microsoft.com/office/officeart/2005/8/layout/orgChart1"/>
    <dgm:cxn modelId="{2863C329-6009-41E2-AAB4-1EF2AD112143}" type="presParOf" srcId="{6064D0B9-E502-684C-A6A7-3151BD4401CD}" destId="{65E90DA7-6FC3-2D4A-BA80-09C9B2DC9C96}" srcOrd="0" destOrd="0" presId="urn:microsoft.com/office/officeart/2005/8/layout/orgChart1"/>
    <dgm:cxn modelId="{18C2DF30-CB83-4491-A376-7DBDEAA7E4D3}" type="presParOf" srcId="{6064D0B9-E502-684C-A6A7-3151BD4401CD}" destId="{C6CF79C0-9735-284A-BA9B-090A0CB44731}" srcOrd="1" destOrd="0" presId="urn:microsoft.com/office/officeart/2005/8/layout/orgChart1"/>
    <dgm:cxn modelId="{EFC6F4AA-5A43-4CA9-BFA7-A0FA70898211}" type="presParOf" srcId="{F2534CF9-A19D-B049-B5AC-7CFB0F366403}" destId="{23BAC18F-71C2-E746-9E35-543A7A88945E}" srcOrd="1" destOrd="0" presId="urn:microsoft.com/office/officeart/2005/8/layout/orgChart1"/>
    <dgm:cxn modelId="{54A39D39-C05D-440B-AD75-061808942F68}" type="presParOf" srcId="{23BAC18F-71C2-E746-9E35-543A7A88945E}" destId="{2CDEA441-16E3-AF4A-A034-FED049D14CBF}" srcOrd="0" destOrd="0" presId="urn:microsoft.com/office/officeart/2005/8/layout/orgChart1"/>
    <dgm:cxn modelId="{0DC54156-BDE5-471A-9B3A-1155D909B5E5}" type="presParOf" srcId="{23BAC18F-71C2-E746-9E35-543A7A88945E}" destId="{00504AD1-56B0-F640-8ACD-5D5E5472668B}" srcOrd="1" destOrd="0" presId="urn:microsoft.com/office/officeart/2005/8/layout/orgChart1"/>
    <dgm:cxn modelId="{B7077407-3541-4ABD-99D9-4065CB23FB26}" type="presParOf" srcId="{00504AD1-56B0-F640-8ACD-5D5E5472668B}" destId="{5C741939-CDF6-0E4D-99DD-BA6C231EC3B6}" srcOrd="0" destOrd="0" presId="urn:microsoft.com/office/officeart/2005/8/layout/orgChart1"/>
    <dgm:cxn modelId="{59B25A10-7C78-4116-9DB1-330F00314B80}" type="presParOf" srcId="{5C741939-CDF6-0E4D-99DD-BA6C231EC3B6}" destId="{2C0425CD-48CF-A145-A015-A2D09E70F626}" srcOrd="0" destOrd="0" presId="urn:microsoft.com/office/officeart/2005/8/layout/orgChart1"/>
    <dgm:cxn modelId="{B5F1B104-F1E6-4EE5-B285-F54366BA27DC}" type="presParOf" srcId="{5C741939-CDF6-0E4D-99DD-BA6C231EC3B6}" destId="{E3C7A20A-7451-7F4C-A3DF-19BD06D7319A}" srcOrd="1" destOrd="0" presId="urn:microsoft.com/office/officeart/2005/8/layout/orgChart1"/>
    <dgm:cxn modelId="{FF4633EB-F1CB-4813-889B-1BC01F002ABE}" type="presParOf" srcId="{00504AD1-56B0-F640-8ACD-5D5E5472668B}" destId="{9738ADB4-524A-8944-86E9-6FA27B0DFDCC}" srcOrd="1" destOrd="0" presId="urn:microsoft.com/office/officeart/2005/8/layout/orgChart1"/>
    <dgm:cxn modelId="{507369CB-A87B-4414-8B0E-04C17DCD45EB}" type="presParOf" srcId="{9738ADB4-524A-8944-86E9-6FA27B0DFDCC}" destId="{25958169-6084-894E-91C4-F05D2181C5C3}" srcOrd="0" destOrd="0" presId="urn:microsoft.com/office/officeart/2005/8/layout/orgChart1"/>
    <dgm:cxn modelId="{888685A6-D7FA-40EB-8CF0-7E89DC77F0BA}" type="presParOf" srcId="{9738ADB4-524A-8944-86E9-6FA27B0DFDCC}" destId="{A5EF914F-546C-0D45-8A87-C0DD84E2A98B}" srcOrd="1" destOrd="0" presId="urn:microsoft.com/office/officeart/2005/8/layout/orgChart1"/>
    <dgm:cxn modelId="{0BCD2C3D-0E5B-40E2-B5B1-6ADC04E50945}" type="presParOf" srcId="{A5EF914F-546C-0D45-8A87-C0DD84E2A98B}" destId="{C95FDD96-E854-9C47-82C7-DD86A575F070}" srcOrd="0" destOrd="0" presId="urn:microsoft.com/office/officeart/2005/8/layout/orgChart1"/>
    <dgm:cxn modelId="{1B60C27D-7A23-405E-856C-EBEE661ED911}" type="presParOf" srcId="{C95FDD96-E854-9C47-82C7-DD86A575F070}" destId="{CDB7C713-9C44-4B4E-B881-6BCF0B268AAE}" srcOrd="0" destOrd="0" presId="urn:microsoft.com/office/officeart/2005/8/layout/orgChart1"/>
    <dgm:cxn modelId="{C5BBA468-91E9-4433-BC69-B404A754312E}" type="presParOf" srcId="{C95FDD96-E854-9C47-82C7-DD86A575F070}" destId="{4B0EDB5C-7816-8C45-97B0-8DA39D7C84A1}" srcOrd="1" destOrd="0" presId="urn:microsoft.com/office/officeart/2005/8/layout/orgChart1"/>
    <dgm:cxn modelId="{B670BE81-A2D4-4DF8-A112-385500BADF2A}" type="presParOf" srcId="{A5EF914F-546C-0D45-8A87-C0DD84E2A98B}" destId="{56D8D23E-5A14-1B4E-887B-A1495A363801}" srcOrd="1" destOrd="0" presId="urn:microsoft.com/office/officeart/2005/8/layout/orgChart1"/>
    <dgm:cxn modelId="{7DFA282E-9462-4E60-9BF7-C10F76A99618}" type="presParOf" srcId="{A5EF914F-546C-0D45-8A87-C0DD84E2A98B}" destId="{13B1F3B0-2DC4-6244-B509-AA32F3953C9D}" srcOrd="2" destOrd="0" presId="urn:microsoft.com/office/officeart/2005/8/layout/orgChart1"/>
    <dgm:cxn modelId="{B662EE80-F1DC-45A2-910A-AEC2AE105019}" type="presParOf" srcId="{9738ADB4-524A-8944-86E9-6FA27B0DFDCC}" destId="{D61FEB5B-B9A6-0C4A-81C2-D7B9F2017B34}" srcOrd="2" destOrd="0" presId="urn:microsoft.com/office/officeart/2005/8/layout/orgChart1"/>
    <dgm:cxn modelId="{B56A5840-A4F1-4C87-B791-053A52C06045}" type="presParOf" srcId="{9738ADB4-524A-8944-86E9-6FA27B0DFDCC}" destId="{3208343A-5B1F-C444-8C46-7966BEB1445D}" srcOrd="3" destOrd="0" presId="urn:microsoft.com/office/officeart/2005/8/layout/orgChart1"/>
    <dgm:cxn modelId="{E0685A7D-6C9D-4EB4-9614-D46BE8475B7C}" type="presParOf" srcId="{3208343A-5B1F-C444-8C46-7966BEB1445D}" destId="{030D51D7-A03C-AA46-874F-8B06A7EF8FA0}" srcOrd="0" destOrd="0" presId="urn:microsoft.com/office/officeart/2005/8/layout/orgChart1"/>
    <dgm:cxn modelId="{D3C04F76-2D2B-4CDB-BDE4-F4639EC34311}" type="presParOf" srcId="{030D51D7-A03C-AA46-874F-8B06A7EF8FA0}" destId="{EF1DE688-259E-CF4E-B6C5-FFD486FD365B}" srcOrd="0" destOrd="0" presId="urn:microsoft.com/office/officeart/2005/8/layout/orgChart1"/>
    <dgm:cxn modelId="{DB319067-DF72-4830-9477-2D731F411FBD}" type="presParOf" srcId="{030D51D7-A03C-AA46-874F-8B06A7EF8FA0}" destId="{7079ABAB-32F6-B54C-B401-2FD5CC9B11DB}" srcOrd="1" destOrd="0" presId="urn:microsoft.com/office/officeart/2005/8/layout/orgChart1"/>
    <dgm:cxn modelId="{C30EE07F-49DF-4A40-9796-B9B7699943A3}" type="presParOf" srcId="{3208343A-5B1F-C444-8C46-7966BEB1445D}" destId="{C990E5E7-E3D5-2446-A85E-979DFF81329C}" srcOrd="1" destOrd="0" presId="urn:microsoft.com/office/officeart/2005/8/layout/orgChart1"/>
    <dgm:cxn modelId="{326F773F-6353-4559-81DF-2C11BEF47C5C}" type="presParOf" srcId="{3208343A-5B1F-C444-8C46-7966BEB1445D}" destId="{1A35547B-C658-224F-967B-3EDA3BDBC38B}" srcOrd="2" destOrd="0" presId="urn:microsoft.com/office/officeart/2005/8/layout/orgChart1"/>
    <dgm:cxn modelId="{A6095AA3-8D64-4398-B0D5-AFFFD94FA606}" type="presParOf" srcId="{00504AD1-56B0-F640-8ACD-5D5E5472668B}" destId="{F9FA27B0-69DD-B24A-983E-D3ADFE948BFA}" srcOrd="2" destOrd="0" presId="urn:microsoft.com/office/officeart/2005/8/layout/orgChart1"/>
    <dgm:cxn modelId="{81CB88F3-1F05-48B5-8FD5-7E97D3BD58A1}" type="presParOf" srcId="{23BAC18F-71C2-E746-9E35-543A7A88945E}" destId="{E25AB43F-9EB3-A347-8652-715790AFED46}" srcOrd="2" destOrd="0" presId="urn:microsoft.com/office/officeart/2005/8/layout/orgChart1"/>
    <dgm:cxn modelId="{6906F8C5-1EA9-4927-ADB1-6408A4FF3B96}" type="presParOf" srcId="{23BAC18F-71C2-E746-9E35-543A7A88945E}" destId="{54A018C4-81D7-3548-B417-F09083281BD1}" srcOrd="3" destOrd="0" presId="urn:microsoft.com/office/officeart/2005/8/layout/orgChart1"/>
    <dgm:cxn modelId="{7B486437-D15F-4C56-B68D-083D803DA397}" type="presParOf" srcId="{54A018C4-81D7-3548-B417-F09083281BD1}" destId="{F65CA4AC-C615-E04E-BF20-BB2E563C900F}" srcOrd="0" destOrd="0" presId="urn:microsoft.com/office/officeart/2005/8/layout/orgChart1"/>
    <dgm:cxn modelId="{E13D19DE-803B-409C-85C3-60583B027D62}" type="presParOf" srcId="{F65CA4AC-C615-E04E-BF20-BB2E563C900F}" destId="{CA25BF58-1BB0-EC4D-9C84-E26B91408B48}" srcOrd="0" destOrd="0" presId="urn:microsoft.com/office/officeart/2005/8/layout/orgChart1"/>
    <dgm:cxn modelId="{1D07D495-6304-42D8-B00F-3ABB01E1790F}" type="presParOf" srcId="{F65CA4AC-C615-E04E-BF20-BB2E563C900F}" destId="{8F7199AA-2F9C-E64C-9A6D-3C86F146C5F9}" srcOrd="1" destOrd="0" presId="urn:microsoft.com/office/officeart/2005/8/layout/orgChart1"/>
    <dgm:cxn modelId="{9D9EEDF7-D5C8-4C31-B9D8-58477BD3DAA3}" type="presParOf" srcId="{54A018C4-81D7-3548-B417-F09083281BD1}" destId="{8E3A4CE5-C783-8442-8BB2-C69FDB6DB5DB}" srcOrd="1" destOrd="0" presId="urn:microsoft.com/office/officeart/2005/8/layout/orgChart1"/>
    <dgm:cxn modelId="{56C1EF39-CDB4-4D50-8DC3-1732F7EDEBBB}" type="presParOf" srcId="{54A018C4-81D7-3548-B417-F09083281BD1}" destId="{172A2281-181D-D64F-8F0D-F801E5EF07DC}" srcOrd="2" destOrd="0" presId="urn:microsoft.com/office/officeart/2005/8/layout/orgChart1"/>
    <dgm:cxn modelId="{721F0726-4A7A-4130-AA90-2799DFE717CD}" type="presParOf" srcId="{F2534CF9-A19D-B049-B5AC-7CFB0F366403}" destId="{B2562E02-EE90-4645-8067-0220B12E9D58}" srcOrd="2" destOrd="0" presId="urn:microsoft.com/office/officeart/2005/8/layout/orgChart1"/>
    <dgm:cxn modelId="{468433B3-C72C-40E7-BD7A-097215061733}" type="presParOf" srcId="{C25735F3-EDB8-444A-BE54-B2BF270214D4}" destId="{3B33DDE5-B7A0-0743-9024-A005339A7459}" srcOrd="4" destOrd="0" presId="urn:microsoft.com/office/officeart/2005/8/layout/orgChart1"/>
    <dgm:cxn modelId="{BF578F1E-777A-4C3D-9E10-2B87BF508780}" type="presParOf" srcId="{C25735F3-EDB8-444A-BE54-B2BF270214D4}" destId="{5B479957-43BE-B641-82E4-EB4812E130B0}" srcOrd="5" destOrd="0" presId="urn:microsoft.com/office/officeart/2005/8/layout/orgChart1"/>
    <dgm:cxn modelId="{6C11D93A-F19A-46F0-A083-A9C65966C7FF}" type="presParOf" srcId="{5B479957-43BE-B641-82E4-EB4812E130B0}" destId="{7185D368-FB89-2949-ACF9-4604EEEF56B3}" srcOrd="0" destOrd="0" presId="urn:microsoft.com/office/officeart/2005/8/layout/orgChart1"/>
    <dgm:cxn modelId="{FDEF83AD-A038-4EB7-A1F9-5D28AEABF245}" type="presParOf" srcId="{7185D368-FB89-2949-ACF9-4604EEEF56B3}" destId="{1C49D142-7C52-9845-99F9-699807AB21E9}" srcOrd="0" destOrd="0" presId="urn:microsoft.com/office/officeart/2005/8/layout/orgChart1"/>
    <dgm:cxn modelId="{C31D3A84-7647-49C7-B46D-CE913722F26D}" type="presParOf" srcId="{7185D368-FB89-2949-ACF9-4604EEEF56B3}" destId="{20284821-9471-B24F-B0B5-69BF6BEF988C}" srcOrd="1" destOrd="0" presId="urn:microsoft.com/office/officeart/2005/8/layout/orgChart1"/>
    <dgm:cxn modelId="{7FE2B73A-890B-4E42-82D0-F59AE7367036}" type="presParOf" srcId="{5B479957-43BE-B641-82E4-EB4812E130B0}" destId="{5F4B6902-B3B6-4945-9B20-0DCFDD69FDD5}" srcOrd="1" destOrd="0" presId="urn:microsoft.com/office/officeart/2005/8/layout/orgChart1"/>
    <dgm:cxn modelId="{4C4EA3C8-AA28-4F7E-8A0D-55D2E9DE3409}" type="presParOf" srcId="{5F4B6902-B3B6-4945-9B20-0DCFDD69FDD5}" destId="{A906AC71-E7A4-0544-B191-332674261F92}" srcOrd="0" destOrd="0" presId="urn:microsoft.com/office/officeart/2005/8/layout/orgChart1"/>
    <dgm:cxn modelId="{5ECD5C09-E659-46FD-9991-221BD8133083}" type="presParOf" srcId="{5F4B6902-B3B6-4945-9B20-0DCFDD69FDD5}" destId="{230979EF-CCF6-9E4A-8002-1A6B516019E2}" srcOrd="1" destOrd="0" presId="urn:microsoft.com/office/officeart/2005/8/layout/orgChart1"/>
    <dgm:cxn modelId="{FB7F6275-B2E1-4915-9A57-6C551D781DA1}" type="presParOf" srcId="{230979EF-CCF6-9E4A-8002-1A6B516019E2}" destId="{0CAA96D6-3484-C44C-8332-DEA328FAB9A8}" srcOrd="0" destOrd="0" presId="urn:microsoft.com/office/officeart/2005/8/layout/orgChart1"/>
    <dgm:cxn modelId="{447C7D2D-AD20-4F83-A5B8-FBB7EAD49786}" type="presParOf" srcId="{0CAA96D6-3484-C44C-8332-DEA328FAB9A8}" destId="{71A7EB1E-6648-344E-84F4-C6E5E928E095}" srcOrd="0" destOrd="0" presId="urn:microsoft.com/office/officeart/2005/8/layout/orgChart1"/>
    <dgm:cxn modelId="{2BCB704F-8CB5-455C-9662-45158C59AFD2}" type="presParOf" srcId="{0CAA96D6-3484-C44C-8332-DEA328FAB9A8}" destId="{A4DEB7A7-AADA-DA4D-8E23-D9C751FCDDAE}" srcOrd="1" destOrd="0" presId="urn:microsoft.com/office/officeart/2005/8/layout/orgChart1"/>
    <dgm:cxn modelId="{A24DD0D7-3DCF-44FB-861D-CDC7A7D2071F}" type="presParOf" srcId="{230979EF-CCF6-9E4A-8002-1A6B516019E2}" destId="{81945A70-049F-D644-9A4A-092FEC19D7CC}" srcOrd="1" destOrd="0" presId="urn:microsoft.com/office/officeart/2005/8/layout/orgChart1"/>
    <dgm:cxn modelId="{CABDB2F1-85A7-4DB2-AFD3-09D84DF1B28E}" type="presParOf" srcId="{230979EF-CCF6-9E4A-8002-1A6B516019E2}" destId="{5F7EF1F8-A9D7-1F44-85CD-BB9206344D5C}" srcOrd="2" destOrd="0" presId="urn:microsoft.com/office/officeart/2005/8/layout/orgChart1"/>
    <dgm:cxn modelId="{B3014E21-1B14-43C3-9DA3-04D747CA9921}" type="presParOf" srcId="{5F4B6902-B3B6-4945-9B20-0DCFDD69FDD5}" destId="{07314F0C-78DB-F143-8A9E-F052997C0871}" srcOrd="2" destOrd="0" presId="urn:microsoft.com/office/officeart/2005/8/layout/orgChart1"/>
    <dgm:cxn modelId="{3657332A-29C8-4549-85D4-98C19067D0FE}" type="presParOf" srcId="{5F4B6902-B3B6-4945-9B20-0DCFDD69FDD5}" destId="{3DE80A2A-5CFE-794A-BAEA-7E7686C86F19}" srcOrd="3" destOrd="0" presId="urn:microsoft.com/office/officeart/2005/8/layout/orgChart1"/>
    <dgm:cxn modelId="{D49DCAB3-EF74-4DA6-B0A4-9833E74CF759}" type="presParOf" srcId="{3DE80A2A-5CFE-794A-BAEA-7E7686C86F19}" destId="{FD15F88E-9B86-C344-90A6-7D62908EBA82}" srcOrd="0" destOrd="0" presId="urn:microsoft.com/office/officeart/2005/8/layout/orgChart1"/>
    <dgm:cxn modelId="{634DE429-B512-4153-963A-81B98119B89F}" type="presParOf" srcId="{FD15F88E-9B86-C344-90A6-7D62908EBA82}" destId="{23E3F9D5-266B-394F-B80D-C197B37CA165}" srcOrd="0" destOrd="0" presId="urn:microsoft.com/office/officeart/2005/8/layout/orgChart1"/>
    <dgm:cxn modelId="{9629DC96-1C62-42C8-9B83-21C3755C7DDE}" type="presParOf" srcId="{FD15F88E-9B86-C344-90A6-7D62908EBA82}" destId="{3832D45D-DB37-1148-B036-23E43D70FAB9}" srcOrd="1" destOrd="0" presId="urn:microsoft.com/office/officeart/2005/8/layout/orgChart1"/>
    <dgm:cxn modelId="{6805EA4C-1ECC-4A7F-889A-23EE1A7CB5E2}" type="presParOf" srcId="{3DE80A2A-5CFE-794A-BAEA-7E7686C86F19}" destId="{8D610F13-8147-D540-8641-D63B12DC76AB}" srcOrd="1" destOrd="0" presId="urn:microsoft.com/office/officeart/2005/8/layout/orgChart1"/>
    <dgm:cxn modelId="{FF7B95D7-95FF-426E-99D9-1A06561735B3}" type="presParOf" srcId="{8D610F13-8147-D540-8641-D63B12DC76AB}" destId="{D23E47CC-A5EE-F948-8880-CFFF24E7AC9E}" srcOrd="0" destOrd="0" presId="urn:microsoft.com/office/officeart/2005/8/layout/orgChart1"/>
    <dgm:cxn modelId="{351CA7E5-021A-4CE7-9158-0FFC2BEA82A1}" type="presParOf" srcId="{8D610F13-8147-D540-8641-D63B12DC76AB}" destId="{BEF68C01-C720-C542-9C11-4E7C623AECDD}" srcOrd="1" destOrd="0" presId="urn:microsoft.com/office/officeart/2005/8/layout/orgChart1"/>
    <dgm:cxn modelId="{2CC5EF4B-5F5C-4767-8AA1-9549DC014002}" type="presParOf" srcId="{BEF68C01-C720-C542-9C11-4E7C623AECDD}" destId="{FA8ACBBE-4B30-F44B-BB9F-F3B2854065A1}" srcOrd="0" destOrd="0" presId="urn:microsoft.com/office/officeart/2005/8/layout/orgChart1"/>
    <dgm:cxn modelId="{D81B77F3-809B-45C7-8C99-60BCE050827A}" type="presParOf" srcId="{FA8ACBBE-4B30-F44B-BB9F-F3B2854065A1}" destId="{CF18EE0F-8B4F-3040-8C53-104971FF52D5}" srcOrd="0" destOrd="0" presId="urn:microsoft.com/office/officeart/2005/8/layout/orgChart1"/>
    <dgm:cxn modelId="{5FCCBB14-38EC-4254-AAB8-B95D13A30BAF}" type="presParOf" srcId="{FA8ACBBE-4B30-F44B-BB9F-F3B2854065A1}" destId="{52F80B04-EDDE-214A-ABF0-5A56AEB77239}" srcOrd="1" destOrd="0" presId="urn:microsoft.com/office/officeart/2005/8/layout/orgChart1"/>
    <dgm:cxn modelId="{19F53416-EC57-4388-ACE5-F632052F3C10}" type="presParOf" srcId="{BEF68C01-C720-C542-9C11-4E7C623AECDD}" destId="{E95F320B-1E61-704A-99CB-9AB07CF90CA3}" srcOrd="1" destOrd="0" presId="urn:microsoft.com/office/officeart/2005/8/layout/orgChart1"/>
    <dgm:cxn modelId="{531BB041-EC64-4284-A159-D215A944D4F9}" type="presParOf" srcId="{BEF68C01-C720-C542-9C11-4E7C623AECDD}" destId="{29D1D038-5942-EF4A-9EC1-209BC06046FA}" srcOrd="2" destOrd="0" presId="urn:microsoft.com/office/officeart/2005/8/layout/orgChart1"/>
    <dgm:cxn modelId="{0C246A10-20FD-44F8-8AA8-369B58EDA8D2}" type="presParOf" srcId="{3DE80A2A-5CFE-794A-BAEA-7E7686C86F19}" destId="{E601CC27-F6DE-BC4A-A64D-05AC25E674EE}" srcOrd="2" destOrd="0" presId="urn:microsoft.com/office/officeart/2005/8/layout/orgChart1"/>
    <dgm:cxn modelId="{356BB31F-B2DD-476E-BADC-42CFF9503141}" type="presParOf" srcId="{5F4B6902-B3B6-4945-9B20-0DCFDD69FDD5}" destId="{CC605F13-B5D5-9544-9A25-BE690F0D5A45}" srcOrd="4" destOrd="0" presId="urn:microsoft.com/office/officeart/2005/8/layout/orgChart1"/>
    <dgm:cxn modelId="{F75C91E9-F470-4062-874A-133C2809736C}" type="presParOf" srcId="{5F4B6902-B3B6-4945-9B20-0DCFDD69FDD5}" destId="{648552D3-2CB1-FA49-B989-E1DF6339234B}" srcOrd="5" destOrd="0" presId="urn:microsoft.com/office/officeart/2005/8/layout/orgChart1"/>
    <dgm:cxn modelId="{4CC7CBCF-6519-469A-9D9A-39484011A391}" type="presParOf" srcId="{648552D3-2CB1-FA49-B989-E1DF6339234B}" destId="{B700E79E-EA1C-7247-91DA-DFCBCF288465}" srcOrd="0" destOrd="0" presId="urn:microsoft.com/office/officeart/2005/8/layout/orgChart1"/>
    <dgm:cxn modelId="{CE9F3277-B451-4AD6-85AB-17F49F8007EC}" type="presParOf" srcId="{B700E79E-EA1C-7247-91DA-DFCBCF288465}" destId="{FB947D21-4E55-0B44-A801-F18721C3FD53}" srcOrd="0" destOrd="0" presId="urn:microsoft.com/office/officeart/2005/8/layout/orgChart1"/>
    <dgm:cxn modelId="{C7AF2EE0-790C-4857-94DF-311A5C32DACF}" type="presParOf" srcId="{B700E79E-EA1C-7247-91DA-DFCBCF288465}" destId="{783D4B6E-F8CB-6749-97E2-36BDB29E8CD4}" srcOrd="1" destOrd="0" presId="urn:microsoft.com/office/officeart/2005/8/layout/orgChart1"/>
    <dgm:cxn modelId="{2BE40C5C-0A72-41F8-B349-68690FD3CC38}" type="presParOf" srcId="{648552D3-2CB1-FA49-B989-E1DF6339234B}" destId="{474C421D-B947-ED4D-9558-33231885E985}" srcOrd="1" destOrd="0" presId="urn:microsoft.com/office/officeart/2005/8/layout/orgChart1"/>
    <dgm:cxn modelId="{1E204D2F-CDC6-4782-894F-57CC14C4FED9}" type="presParOf" srcId="{474C421D-B947-ED4D-9558-33231885E985}" destId="{149B4684-C5ED-FE49-94BF-0A5662830205}" srcOrd="0" destOrd="0" presId="urn:microsoft.com/office/officeart/2005/8/layout/orgChart1"/>
    <dgm:cxn modelId="{A2410FBF-5C0B-4237-B9C4-57AE26022183}" type="presParOf" srcId="{474C421D-B947-ED4D-9558-33231885E985}" destId="{F495F5A8-4BD4-444A-AAD4-CBA73520F110}" srcOrd="1" destOrd="0" presId="urn:microsoft.com/office/officeart/2005/8/layout/orgChart1"/>
    <dgm:cxn modelId="{CC59147B-1D1C-417E-936C-79B99F1AD578}" type="presParOf" srcId="{F495F5A8-4BD4-444A-AAD4-CBA73520F110}" destId="{D0A277F5-FC98-124A-B52C-13BF31940834}" srcOrd="0" destOrd="0" presId="urn:microsoft.com/office/officeart/2005/8/layout/orgChart1"/>
    <dgm:cxn modelId="{C7A0B639-AC69-4043-9458-457D4498B671}" type="presParOf" srcId="{D0A277F5-FC98-124A-B52C-13BF31940834}" destId="{E90D9B7B-1EF3-6F40-8E1F-E091CD104514}" srcOrd="0" destOrd="0" presId="urn:microsoft.com/office/officeart/2005/8/layout/orgChart1"/>
    <dgm:cxn modelId="{2D87925A-573D-473F-B5AC-E4B16330A41D}" type="presParOf" srcId="{D0A277F5-FC98-124A-B52C-13BF31940834}" destId="{AFDBC84F-C353-B140-B8B9-0569F4B65D5D}" srcOrd="1" destOrd="0" presId="urn:microsoft.com/office/officeart/2005/8/layout/orgChart1"/>
    <dgm:cxn modelId="{0E4FAA4E-9444-4EAC-94E2-0922640AA481}" type="presParOf" srcId="{F495F5A8-4BD4-444A-AAD4-CBA73520F110}" destId="{902C0DCE-EBE7-D44A-B176-C828E0C3BC2D}" srcOrd="1" destOrd="0" presId="urn:microsoft.com/office/officeart/2005/8/layout/orgChart1"/>
    <dgm:cxn modelId="{E4368F41-8D80-4A98-8F39-81D91835DFA2}" type="presParOf" srcId="{F495F5A8-4BD4-444A-AAD4-CBA73520F110}" destId="{0CD96602-0C71-DB4A-B47E-C6D9E00A82EE}" srcOrd="2" destOrd="0" presId="urn:microsoft.com/office/officeart/2005/8/layout/orgChart1"/>
    <dgm:cxn modelId="{723177A6-92D5-4A99-8FB7-E1259F2CE472}" type="presParOf" srcId="{474C421D-B947-ED4D-9558-33231885E985}" destId="{A52EAB87-5FB2-1C45-9014-546BD2BECA28}" srcOrd="2" destOrd="0" presId="urn:microsoft.com/office/officeart/2005/8/layout/orgChart1"/>
    <dgm:cxn modelId="{60EB4A25-DC4F-4659-8187-98E10E92F629}" type="presParOf" srcId="{474C421D-B947-ED4D-9558-33231885E985}" destId="{4B516DD2-830B-E04C-8CA7-34E7E785B620}" srcOrd="3" destOrd="0" presId="urn:microsoft.com/office/officeart/2005/8/layout/orgChart1"/>
    <dgm:cxn modelId="{F86944DD-24B3-46F8-A26C-B0077D77DC83}" type="presParOf" srcId="{4B516DD2-830B-E04C-8CA7-34E7E785B620}" destId="{90633D31-EAB0-7848-8084-2B257D632A55}" srcOrd="0" destOrd="0" presId="urn:microsoft.com/office/officeart/2005/8/layout/orgChart1"/>
    <dgm:cxn modelId="{A8EE82C5-A706-427E-8ECA-8C076D9CBD94}" type="presParOf" srcId="{90633D31-EAB0-7848-8084-2B257D632A55}" destId="{F08A0C11-0F7B-694E-8B21-40EDB6952421}" srcOrd="0" destOrd="0" presId="urn:microsoft.com/office/officeart/2005/8/layout/orgChart1"/>
    <dgm:cxn modelId="{D97F0970-9A5B-4358-8C41-A0E4ED0DE7CF}" type="presParOf" srcId="{90633D31-EAB0-7848-8084-2B257D632A55}" destId="{0901915A-E5CC-8D42-B524-65DF99BDA5EE}" srcOrd="1" destOrd="0" presId="urn:microsoft.com/office/officeart/2005/8/layout/orgChart1"/>
    <dgm:cxn modelId="{038F6352-C1A3-4E15-A5D3-506BA098FD0D}" type="presParOf" srcId="{4B516DD2-830B-E04C-8CA7-34E7E785B620}" destId="{2B7FD071-1DBA-F040-A869-F87F67CE59D5}" srcOrd="1" destOrd="0" presId="urn:microsoft.com/office/officeart/2005/8/layout/orgChart1"/>
    <dgm:cxn modelId="{06D4DCEB-A387-46D0-9C49-6B83FBBDDF8D}" type="presParOf" srcId="{4B516DD2-830B-E04C-8CA7-34E7E785B620}" destId="{CC8B5CF2-DF79-0A4F-AB4F-0C89842819EC}" srcOrd="2" destOrd="0" presId="urn:microsoft.com/office/officeart/2005/8/layout/orgChart1"/>
    <dgm:cxn modelId="{61AEF9C7-3DBC-409C-B1A6-45712D2F55C4}" type="presParOf" srcId="{648552D3-2CB1-FA49-B989-E1DF6339234B}" destId="{58A313D8-009C-6844-A5EF-CC58C7E16C58}" srcOrd="2" destOrd="0" presId="urn:microsoft.com/office/officeart/2005/8/layout/orgChart1"/>
    <dgm:cxn modelId="{26A61FB4-74E1-4BE0-88BB-2CA819246F8B}" type="presParOf" srcId="{5B479957-43BE-B641-82E4-EB4812E130B0}" destId="{74FD5095-3F24-3140-9540-60C0AEE54EED}" srcOrd="2" destOrd="0" presId="urn:microsoft.com/office/officeart/2005/8/layout/orgChart1"/>
    <dgm:cxn modelId="{063B0B2F-470A-4F0F-AD8A-1462C6E2057C}" type="presParOf" srcId="{C25735F3-EDB8-444A-BE54-B2BF270214D4}" destId="{F2661431-5960-A04C-B4D4-0F7DAB825050}" srcOrd="6" destOrd="0" presId="urn:microsoft.com/office/officeart/2005/8/layout/orgChart1"/>
    <dgm:cxn modelId="{EE62A625-8164-4EC4-B023-C7B140DD3DD0}" type="presParOf" srcId="{C25735F3-EDB8-444A-BE54-B2BF270214D4}" destId="{FFD42188-3757-CE4E-AB03-EC9CAE4B5CBD}" srcOrd="7" destOrd="0" presId="urn:microsoft.com/office/officeart/2005/8/layout/orgChart1"/>
    <dgm:cxn modelId="{F48C7BEA-BB2B-47AE-A992-70435BEBFC58}" type="presParOf" srcId="{FFD42188-3757-CE4E-AB03-EC9CAE4B5CBD}" destId="{D448D36E-EF7D-A24F-9ABA-EB3916C4E153}" srcOrd="0" destOrd="0" presId="urn:microsoft.com/office/officeart/2005/8/layout/orgChart1"/>
    <dgm:cxn modelId="{D1F92BF5-0C62-48F5-B738-4E0F6E132775}" type="presParOf" srcId="{D448D36E-EF7D-A24F-9ABA-EB3916C4E153}" destId="{345AA3B8-B47F-444A-A940-F70DFEF5A10F}" srcOrd="0" destOrd="0" presId="urn:microsoft.com/office/officeart/2005/8/layout/orgChart1"/>
    <dgm:cxn modelId="{F52D9308-FF09-4FDB-8D26-38A1C910B431}" type="presParOf" srcId="{D448D36E-EF7D-A24F-9ABA-EB3916C4E153}" destId="{1764DBA0-169D-BB44-A24E-08561337AE86}" srcOrd="1" destOrd="0" presId="urn:microsoft.com/office/officeart/2005/8/layout/orgChart1"/>
    <dgm:cxn modelId="{5135FB81-6538-48CF-B910-D52304C8D027}" type="presParOf" srcId="{FFD42188-3757-CE4E-AB03-EC9CAE4B5CBD}" destId="{CB46C5CF-E60E-BB45-AF2B-3655018E1A0A}" srcOrd="1" destOrd="0" presId="urn:microsoft.com/office/officeart/2005/8/layout/orgChart1"/>
    <dgm:cxn modelId="{306126CC-80F2-4452-9CC3-62F895A268F9}" type="presParOf" srcId="{CB46C5CF-E60E-BB45-AF2B-3655018E1A0A}" destId="{90EBE6C6-56E1-EC46-8B4D-9B0717D0236B}" srcOrd="0" destOrd="0" presId="urn:microsoft.com/office/officeart/2005/8/layout/orgChart1"/>
    <dgm:cxn modelId="{DE8C61AD-E01D-4D4D-A1CA-E02CFAF72C4E}" type="presParOf" srcId="{CB46C5CF-E60E-BB45-AF2B-3655018E1A0A}" destId="{DBEF2C10-F3EC-DC47-95C0-6B1980CD5DA2}" srcOrd="1" destOrd="0" presId="urn:microsoft.com/office/officeart/2005/8/layout/orgChart1"/>
    <dgm:cxn modelId="{5296EFBB-AB2C-49A8-80CC-FEDF2FE3A14A}" type="presParOf" srcId="{DBEF2C10-F3EC-DC47-95C0-6B1980CD5DA2}" destId="{7B82708A-120D-B141-BAF2-5C968EB610E8}" srcOrd="0" destOrd="0" presId="urn:microsoft.com/office/officeart/2005/8/layout/orgChart1"/>
    <dgm:cxn modelId="{D69683B8-AD54-48F9-B9CF-12B77BD9AFF6}" type="presParOf" srcId="{7B82708A-120D-B141-BAF2-5C968EB610E8}" destId="{FF40466A-6E8B-8547-BD2C-43CBEC97C305}" srcOrd="0" destOrd="0" presId="urn:microsoft.com/office/officeart/2005/8/layout/orgChart1"/>
    <dgm:cxn modelId="{42FD2A58-13A0-4FE7-B8C0-44B5C00BE4D4}" type="presParOf" srcId="{7B82708A-120D-B141-BAF2-5C968EB610E8}" destId="{030FA365-844C-D243-8895-FB09F6A5BDB9}" srcOrd="1" destOrd="0" presId="urn:microsoft.com/office/officeart/2005/8/layout/orgChart1"/>
    <dgm:cxn modelId="{CB15D5FC-B16C-4E3A-88BC-EC8A116F6FEA}" type="presParOf" srcId="{DBEF2C10-F3EC-DC47-95C0-6B1980CD5DA2}" destId="{6C07A270-A66A-A949-807E-CC7163E9B87D}" srcOrd="1" destOrd="0" presId="urn:microsoft.com/office/officeart/2005/8/layout/orgChart1"/>
    <dgm:cxn modelId="{668867FE-986A-4408-9DA8-DC87C496E2E4}" type="presParOf" srcId="{DBEF2C10-F3EC-DC47-95C0-6B1980CD5DA2}" destId="{8AB632EB-4CCD-D347-89C5-58A4DE48CB70}" srcOrd="2" destOrd="0" presId="urn:microsoft.com/office/officeart/2005/8/layout/orgChart1"/>
    <dgm:cxn modelId="{C9EE561E-DE32-4FBE-BC16-8B94E56CDD6A}" type="presParOf" srcId="{CB46C5CF-E60E-BB45-AF2B-3655018E1A0A}" destId="{A8078578-63D8-8E42-A1B5-5B634301C619}" srcOrd="2" destOrd="0" presId="urn:microsoft.com/office/officeart/2005/8/layout/orgChart1"/>
    <dgm:cxn modelId="{9A0FD980-4E9A-448F-BE05-33FF13C625CD}" type="presParOf" srcId="{CB46C5CF-E60E-BB45-AF2B-3655018E1A0A}" destId="{062DA0C9-385A-1647-80EA-79304823CE7A}" srcOrd="3" destOrd="0" presId="urn:microsoft.com/office/officeart/2005/8/layout/orgChart1"/>
    <dgm:cxn modelId="{524DB29B-E097-4DA7-AB7D-914EFE722055}" type="presParOf" srcId="{062DA0C9-385A-1647-80EA-79304823CE7A}" destId="{49A8F20C-8364-0446-88E4-68F662E11B26}" srcOrd="0" destOrd="0" presId="urn:microsoft.com/office/officeart/2005/8/layout/orgChart1"/>
    <dgm:cxn modelId="{3B622750-467B-47D5-9EB2-20857264BD3F}" type="presParOf" srcId="{49A8F20C-8364-0446-88E4-68F662E11B26}" destId="{56A903A1-F1AA-CF40-B49F-A9E87DA8F8EB}" srcOrd="0" destOrd="0" presId="urn:microsoft.com/office/officeart/2005/8/layout/orgChart1"/>
    <dgm:cxn modelId="{35287909-0C04-4741-9072-9A00D6A37214}" type="presParOf" srcId="{49A8F20C-8364-0446-88E4-68F662E11B26}" destId="{94301322-C539-3940-8142-FC4E4A415A0C}" srcOrd="1" destOrd="0" presId="urn:microsoft.com/office/officeart/2005/8/layout/orgChart1"/>
    <dgm:cxn modelId="{7675AB4C-7CE9-4721-836B-597D21C86304}" type="presParOf" srcId="{062DA0C9-385A-1647-80EA-79304823CE7A}" destId="{D97D96C7-C539-C54E-AD8C-E256C2B400AB}" srcOrd="1" destOrd="0" presId="urn:microsoft.com/office/officeart/2005/8/layout/orgChart1"/>
    <dgm:cxn modelId="{4AAAF820-93A8-496F-B56B-C418CB9C1BE5}" type="presParOf" srcId="{D97D96C7-C539-C54E-AD8C-E256C2B400AB}" destId="{F1D443B3-90BB-084F-8656-B6157131B946}" srcOrd="0" destOrd="0" presId="urn:microsoft.com/office/officeart/2005/8/layout/orgChart1"/>
    <dgm:cxn modelId="{9114FB02-D119-4F2E-A447-38BB728786C8}" type="presParOf" srcId="{D97D96C7-C539-C54E-AD8C-E256C2B400AB}" destId="{F02112B1-97AE-844D-AED1-127DCF7775C4}" srcOrd="1" destOrd="0" presId="urn:microsoft.com/office/officeart/2005/8/layout/orgChart1"/>
    <dgm:cxn modelId="{EEC61590-CF6D-40B2-9387-1B3BC4DB3F37}" type="presParOf" srcId="{F02112B1-97AE-844D-AED1-127DCF7775C4}" destId="{4D62BC48-F717-7742-8D43-FDDEEFDA269E}" srcOrd="0" destOrd="0" presId="urn:microsoft.com/office/officeart/2005/8/layout/orgChart1"/>
    <dgm:cxn modelId="{609889FD-4EB9-4B6E-AC8B-C3D8721AB95B}" type="presParOf" srcId="{4D62BC48-F717-7742-8D43-FDDEEFDA269E}" destId="{CD042687-DA57-F54F-8E80-AFECA52CA1F8}" srcOrd="0" destOrd="0" presId="urn:microsoft.com/office/officeart/2005/8/layout/orgChart1"/>
    <dgm:cxn modelId="{DA9D8327-4AAD-45A1-BBC3-CD9AEC7A13B9}" type="presParOf" srcId="{4D62BC48-F717-7742-8D43-FDDEEFDA269E}" destId="{056D061C-8156-7641-9A25-1C7BE8E78F25}" srcOrd="1" destOrd="0" presId="urn:microsoft.com/office/officeart/2005/8/layout/orgChart1"/>
    <dgm:cxn modelId="{C4CED43E-9381-43E7-9152-61A78051EFCF}" type="presParOf" srcId="{F02112B1-97AE-844D-AED1-127DCF7775C4}" destId="{0F2573EF-9B9C-CD44-A051-C0B5A1234637}" srcOrd="1" destOrd="0" presId="urn:microsoft.com/office/officeart/2005/8/layout/orgChart1"/>
    <dgm:cxn modelId="{B24BD7BA-0F16-4B17-971D-167AD89479FE}" type="presParOf" srcId="{F02112B1-97AE-844D-AED1-127DCF7775C4}" destId="{D0A21EF4-31CD-6743-9113-57B08864F39F}" srcOrd="2" destOrd="0" presId="urn:microsoft.com/office/officeart/2005/8/layout/orgChart1"/>
    <dgm:cxn modelId="{BAE4C5D7-B881-4142-8443-4A6EF240317D}" type="presParOf" srcId="{062DA0C9-385A-1647-80EA-79304823CE7A}" destId="{5218E263-C856-9347-ABB7-1E1A52648024}" srcOrd="2" destOrd="0" presId="urn:microsoft.com/office/officeart/2005/8/layout/orgChart1"/>
    <dgm:cxn modelId="{A23A7EBB-F1FB-4614-B22E-158C98D47C82}" type="presParOf" srcId="{FFD42188-3757-CE4E-AB03-EC9CAE4B5CBD}" destId="{EB201E75-EC4A-CE4A-B6C2-FC3A0E6F3615}" srcOrd="2" destOrd="0" presId="urn:microsoft.com/office/officeart/2005/8/layout/orgChart1"/>
    <dgm:cxn modelId="{62C4D132-A16E-441B-BF69-9EE165E84BE7}" type="presParOf" srcId="{068C0D04-12C3-5144-AC14-645BD5939320}" destId="{A8BA8ABF-C7D9-C149-845B-353671F1D12E}" srcOrd="2" destOrd="0" presId="urn:microsoft.com/office/officeart/2005/8/layout/orgChart1"/>
    <dgm:cxn modelId="{89E55C35-3B6F-4886-888E-2A2138562AE5}" type="presParOf" srcId="{E02B36A5-D822-E146-8D32-3D48C9B088B6}" destId="{065FC98F-F74E-C947-A1BE-C82655BC9465}" srcOrd="2" destOrd="0" presId="urn:microsoft.com/office/officeart/2005/8/layout/orgChart1"/>
    <dgm:cxn modelId="{7FDCA7A1-CA9E-4429-A59F-97503B99A743}" type="presParOf" srcId="{E02B36A5-D822-E146-8D32-3D48C9B088B6}" destId="{96FD5936-E74D-2A44-90A1-09E56751AF57}" srcOrd="3" destOrd="0" presId="urn:microsoft.com/office/officeart/2005/8/layout/orgChart1"/>
    <dgm:cxn modelId="{84B606EB-61D7-4856-B798-3F1D1639CE33}" type="presParOf" srcId="{96FD5936-E74D-2A44-90A1-09E56751AF57}" destId="{64A5737E-5F61-EF45-8486-3EEBA29D62D2}" srcOrd="0" destOrd="0" presId="urn:microsoft.com/office/officeart/2005/8/layout/orgChart1"/>
    <dgm:cxn modelId="{C12B191F-2E77-45B1-B19B-6796E32DC2CD}" type="presParOf" srcId="{64A5737E-5F61-EF45-8486-3EEBA29D62D2}" destId="{991FE648-18B3-CA47-879B-00FA28D42587}" srcOrd="0" destOrd="0" presId="urn:microsoft.com/office/officeart/2005/8/layout/orgChart1"/>
    <dgm:cxn modelId="{16682AE1-4B8A-4498-8881-9F75CEDB9C5B}" type="presParOf" srcId="{64A5737E-5F61-EF45-8486-3EEBA29D62D2}" destId="{45D6CD41-642B-6F4C-9D12-24090E8CB577}" srcOrd="1" destOrd="0" presId="urn:microsoft.com/office/officeart/2005/8/layout/orgChart1"/>
    <dgm:cxn modelId="{15D93C7A-53AA-4D49-A3DD-672E261B83C9}" type="presParOf" srcId="{96FD5936-E74D-2A44-90A1-09E56751AF57}" destId="{AA4E64CB-F8D5-DD47-AAA8-C9BF62D8F38B}" srcOrd="1" destOrd="0" presId="urn:microsoft.com/office/officeart/2005/8/layout/orgChart1"/>
    <dgm:cxn modelId="{F3646BF2-F02B-4D01-80BB-225568113AC9}" type="presParOf" srcId="{AA4E64CB-F8D5-DD47-AAA8-C9BF62D8F38B}" destId="{1A849377-CE5D-204B-83CD-6D7C076BDF2D}" srcOrd="0" destOrd="0" presId="urn:microsoft.com/office/officeart/2005/8/layout/orgChart1"/>
    <dgm:cxn modelId="{9A2E72F6-068C-413C-821C-0A63A801DFD5}" type="presParOf" srcId="{AA4E64CB-F8D5-DD47-AAA8-C9BF62D8F38B}" destId="{DFF852C3-F178-8242-A6BC-7F7196683BCA}" srcOrd="1" destOrd="0" presId="urn:microsoft.com/office/officeart/2005/8/layout/orgChart1"/>
    <dgm:cxn modelId="{57976694-6812-4652-B554-B5B2EB445BB2}" type="presParOf" srcId="{DFF852C3-F178-8242-A6BC-7F7196683BCA}" destId="{748AD17C-A6E9-D243-B01B-93757E215AFB}" srcOrd="0" destOrd="0" presId="urn:microsoft.com/office/officeart/2005/8/layout/orgChart1"/>
    <dgm:cxn modelId="{F2F3F4AE-F665-41B5-AAD8-D53E0F07B7EF}" type="presParOf" srcId="{748AD17C-A6E9-D243-B01B-93757E215AFB}" destId="{10EAFE1A-F20E-1948-AC06-B7418373F20F}" srcOrd="0" destOrd="0" presId="urn:microsoft.com/office/officeart/2005/8/layout/orgChart1"/>
    <dgm:cxn modelId="{58399422-689C-45A9-95E0-74FA6EE65CDE}" type="presParOf" srcId="{748AD17C-A6E9-D243-B01B-93757E215AFB}" destId="{0B428803-72EA-AA44-A433-F4D85903F708}" srcOrd="1" destOrd="0" presId="urn:microsoft.com/office/officeart/2005/8/layout/orgChart1"/>
    <dgm:cxn modelId="{CD28FBB4-DB99-4B50-A4FF-4812590CFC7A}" type="presParOf" srcId="{DFF852C3-F178-8242-A6BC-7F7196683BCA}" destId="{393C4384-6C4A-0F43-9305-75AED426978B}" srcOrd="1" destOrd="0" presId="urn:microsoft.com/office/officeart/2005/8/layout/orgChart1"/>
    <dgm:cxn modelId="{94B3C0CD-6EC7-4BE8-AD65-8318FDF2FF2D}" type="presParOf" srcId="{393C4384-6C4A-0F43-9305-75AED426978B}" destId="{00BC3099-25DA-2645-A522-C054FFA0A228}" srcOrd="0" destOrd="0" presId="urn:microsoft.com/office/officeart/2005/8/layout/orgChart1"/>
    <dgm:cxn modelId="{95B5865E-1E8F-45AA-ACAD-096971480B23}" type="presParOf" srcId="{393C4384-6C4A-0F43-9305-75AED426978B}" destId="{0A87606F-49FE-D047-8D3F-099707F4C0A5}" srcOrd="1" destOrd="0" presId="urn:microsoft.com/office/officeart/2005/8/layout/orgChart1"/>
    <dgm:cxn modelId="{7009024D-7F00-4C41-B7B0-7484152CBAEA}" type="presParOf" srcId="{0A87606F-49FE-D047-8D3F-099707F4C0A5}" destId="{03B34B90-674C-8049-929B-5B00018968F0}" srcOrd="0" destOrd="0" presId="urn:microsoft.com/office/officeart/2005/8/layout/orgChart1"/>
    <dgm:cxn modelId="{566A6BEE-44B4-45FE-B618-669CA89821E7}" type="presParOf" srcId="{03B34B90-674C-8049-929B-5B00018968F0}" destId="{7199E077-AC1A-8545-9ED2-8354D9723C24}" srcOrd="0" destOrd="0" presId="urn:microsoft.com/office/officeart/2005/8/layout/orgChart1"/>
    <dgm:cxn modelId="{113AB7F7-A893-436F-95F8-CA374D5AC213}" type="presParOf" srcId="{03B34B90-674C-8049-929B-5B00018968F0}" destId="{036DB5B6-5D3B-3948-A30D-FEBA0FC4DA24}" srcOrd="1" destOrd="0" presId="urn:microsoft.com/office/officeart/2005/8/layout/orgChart1"/>
    <dgm:cxn modelId="{A3B26462-FBEF-4E95-B8FD-5C9D2203CE5A}" type="presParOf" srcId="{0A87606F-49FE-D047-8D3F-099707F4C0A5}" destId="{E818DCAF-64F5-BD42-BF03-265A63FC25D4}" srcOrd="1" destOrd="0" presId="urn:microsoft.com/office/officeart/2005/8/layout/orgChart1"/>
    <dgm:cxn modelId="{14634C25-5B82-4305-A33E-2316F0FAD03E}" type="presParOf" srcId="{0A87606F-49FE-D047-8D3F-099707F4C0A5}" destId="{38576AA1-45CB-FF43-A190-73280D5D74C8}" srcOrd="2" destOrd="0" presId="urn:microsoft.com/office/officeart/2005/8/layout/orgChart1"/>
    <dgm:cxn modelId="{342E5995-6014-44A1-BC38-565D2728716B}" type="presParOf" srcId="{393C4384-6C4A-0F43-9305-75AED426978B}" destId="{C730CECF-4560-F844-9D9D-014D32E6242A}" srcOrd="2" destOrd="0" presId="urn:microsoft.com/office/officeart/2005/8/layout/orgChart1"/>
    <dgm:cxn modelId="{79005139-1996-4D73-AB3E-DE4E11D5696E}" type="presParOf" srcId="{393C4384-6C4A-0F43-9305-75AED426978B}" destId="{2F0B049A-02A1-104E-A205-ADD3377FBEBC}" srcOrd="3" destOrd="0" presId="urn:microsoft.com/office/officeart/2005/8/layout/orgChart1"/>
    <dgm:cxn modelId="{28DCCD76-4F50-4E82-96D3-F29AFCB67B9B}" type="presParOf" srcId="{2F0B049A-02A1-104E-A205-ADD3377FBEBC}" destId="{7D66911C-85D6-5B41-9E3B-2FC4EFACFE8E}" srcOrd="0" destOrd="0" presId="urn:microsoft.com/office/officeart/2005/8/layout/orgChart1"/>
    <dgm:cxn modelId="{8818C1B3-0B9A-4224-81B3-5216FD9D2BD2}" type="presParOf" srcId="{7D66911C-85D6-5B41-9E3B-2FC4EFACFE8E}" destId="{BA8C8DF5-359B-5542-B7B6-50874683E671}" srcOrd="0" destOrd="0" presId="urn:microsoft.com/office/officeart/2005/8/layout/orgChart1"/>
    <dgm:cxn modelId="{7354128F-0B2B-4FB0-96A1-6E1AD35343E4}" type="presParOf" srcId="{7D66911C-85D6-5B41-9E3B-2FC4EFACFE8E}" destId="{C091BD59-0007-A946-A1A7-BB2574933C2B}" srcOrd="1" destOrd="0" presId="urn:microsoft.com/office/officeart/2005/8/layout/orgChart1"/>
    <dgm:cxn modelId="{DFF685B4-7869-4E17-BE7E-203300511E53}" type="presParOf" srcId="{2F0B049A-02A1-104E-A205-ADD3377FBEBC}" destId="{B312C2C9-3A80-2449-93B0-AC9692F79F47}" srcOrd="1" destOrd="0" presId="urn:microsoft.com/office/officeart/2005/8/layout/orgChart1"/>
    <dgm:cxn modelId="{7293E3D7-DDA5-4BD1-8985-0217E42104D1}" type="presParOf" srcId="{2F0B049A-02A1-104E-A205-ADD3377FBEBC}" destId="{C104F129-B3FD-CD46-ABA4-64852972AA2A}" srcOrd="2" destOrd="0" presId="urn:microsoft.com/office/officeart/2005/8/layout/orgChart1"/>
    <dgm:cxn modelId="{52B86F30-82E6-478B-8CD3-BF2B7D2E3D82}" type="presParOf" srcId="{393C4384-6C4A-0F43-9305-75AED426978B}" destId="{0B2D7BBA-CFB3-5144-9BD8-ABB00E9271C3}" srcOrd="4" destOrd="0" presId="urn:microsoft.com/office/officeart/2005/8/layout/orgChart1"/>
    <dgm:cxn modelId="{9ED8C181-3F76-4F7D-A819-369B97DD37B1}" type="presParOf" srcId="{393C4384-6C4A-0F43-9305-75AED426978B}" destId="{76B3268A-1C5D-8243-9B37-7A5D55BEFFE1}" srcOrd="5" destOrd="0" presId="urn:microsoft.com/office/officeart/2005/8/layout/orgChart1"/>
    <dgm:cxn modelId="{ACE610F7-747E-4783-BC20-00F92C9A6D0A}" type="presParOf" srcId="{76B3268A-1C5D-8243-9B37-7A5D55BEFFE1}" destId="{E9FCB9CD-2553-E347-95DB-AFEE097055F3}" srcOrd="0" destOrd="0" presId="urn:microsoft.com/office/officeart/2005/8/layout/orgChart1"/>
    <dgm:cxn modelId="{0189EF20-CB0E-41D3-ACE2-293EE164EBBA}" type="presParOf" srcId="{E9FCB9CD-2553-E347-95DB-AFEE097055F3}" destId="{F1887574-4C1B-D84A-8988-A2E43D4CFD43}" srcOrd="0" destOrd="0" presId="urn:microsoft.com/office/officeart/2005/8/layout/orgChart1"/>
    <dgm:cxn modelId="{E67BC203-D745-4B8D-B2F2-C0A4699F18F5}" type="presParOf" srcId="{E9FCB9CD-2553-E347-95DB-AFEE097055F3}" destId="{6C62C935-84E7-F147-B909-F67D82AAD954}" srcOrd="1" destOrd="0" presId="urn:microsoft.com/office/officeart/2005/8/layout/orgChart1"/>
    <dgm:cxn modelId="{82CCDB47-C40E-4499-97B5-D1170B8A1EFE}" type="presParOf" srcId="{76B3268A-1C5D-8243-9B37-7A5D55BEFFE1}" destId="{F92B66D8-5FAA-A54E-A19C-03F2EA5DA3DC}" srcOrd="1" destOrd="0" presId="urn:microsoft.com/office/officeart/2005/8/layout/orgChart1"/>
    <dgm:cxn modelId="{A726939C-E109-4127-839F-7A769CFD3C98}" type="presParOf" srcId="{76B3268A-1C5D-8243-9B37-7A5D55BEFFE1}" destId="{8A4D0733-AB92-DA4C-831A-1E55AEC7E9FC}" srcOrd="2" destOrd="0" presId="urn:microsoft.com/office/officeart/2005/8/layout/orgChart1"/>
    <dgm:cxn modelId="{BEFABE34-5911-47AE-8B6E-BBAE39731C6F}" type="presParOf" srcId="{DFF852C3-F178-8242-A6BC-7F7196683BCA}" destId="{1D0BC77A-4853-7343-A503-5E2AFD9BCDC7}" srcOrd="2" destOrd="0" presId="urn:microsoft.com/office/officeart/2005/8/layout/orgChart1"/>
    <dgm:cxn modelId="{9EBB3636-9609-461B-AB9B-6008066DEFC6}" type="presParOf" srcId="{AA4E64CB-F8D5-DD47-AAA8-C9BF62D8F38B}" destId="{931075F3-1828-A145-9609-D7D00B0B09DE}" srcOrd="2" destOrd="0" presId="urn:microsoft.com/office/officeart/2005/8/layout/orgChart1"/>
    <dgm:cxn modelId="{B7A97439-EB4C-425F-A80F-FEEDC9CB647F}" type="presParOf" srcId="{AA4E64CB-F8D5-DD47-AAA8-C9BF62D8F38B}" destId="{D01CE2FD-21A8-8146-9963-734DB837FC13}" srcOrd="3" destOrd="0" presId="urn:microsoft.com/office/officeart/2005/8/layout/orgChart1"/>
    <dgm:cxn modelId="{33B5962F-561C-4AFE-AEEA-7394DEBEE93A}" type="presParOf" srcId="{D01CE2FD-21A8-8146-9963-734DB837FC13}" destId="{79B16F84-FA15-F94A-8837-1B9CAD96B5AB}" srcOrd="0" destOrd="0" presId="urn:microsoft.com/office/officeart/2005/8/layout/orgChart1"/>
    <dgm:cxn modelId="{FE746216-C4B1-4906-8FE3-BCC80B16DE5D}" type="presParOf" srcId="{79B16F84-FA15-F94A-8837-1B9CAD96B5AB}" destId="{EB9D0E13-DD01-A841-900E-7365661DD739}" srcOrd="0" destOrd="0" presId="urn:microsoft.com/office/officeart/2005/8/layout/orgChart1"/>
    <dgm:cxn modelId="{641D2CF6-8BDF-4750-8F78-7A01FFC1FC23}" type="presParOf" srcId="{79B16F84-FA15-F94A-8837-1B9CAD96B5AB}" destId="{41D83407-D36E-B843-8CA1-F152E16EB14B}" srcOrd="1" destOrd="0" presId="urn:microsoft.com/office/officeart/2005/8/layout/orgChart1"/>
    <dgm:cxn modelId="{5805EB39-9F4B-47DE-BC57-E5BFC8C3D51C}" type="presParOf" srcId="{D01CE2FD-21A8-8146-9963-734DB837FC13}" destId="{FCFD00E0-62CD-634B-AB72-16DB3CF9F248}" srcOrd="1" destOrd="0" presId="urn:microsoft.com/office/officeart/2005/8/layout/orgChart1"/>
    <dgm:cxn modelId="{23A0735A-5ECB-49A4-99B6-532F3A1E8974}" type="presParOf" srcId="{FCFD00E0-62CD-634B-AB72-16DB3CF9F248}" destId="{62D64693-580A-1F47-9370-15B25792FD85}" srcOrd="0" destOrd="0" presId="urn:microsoft.com/office/officeart/2005/8/layout/orgChart1"/>
    <dgm:cxn modelId="{A91D8612-2643-459B-BF73-BF48C005682F}" type="presParOf" srcId="{FCFD00E0-62CD-634B-AB72-16DB3CF9F248}" destId="{571A5C41-ECD9-0F43-ACC3-B32BAB589408}" srcOrd="1" destOrd="0" presId="urn:microsoft.com/office/officeart/2005/8/layout/orgChart1"/>
    <dgm:cxn modelId="{66E0875E-042B-4445-AEB2-0C648CF90952}" type="presParOf" srcId="{571A5C41-ECD9-0F43-ACC3-B32BAB589408}" destId="{5E3D9F98-E04F-244B-8489-4223F5FFE102}" srcOrd="0" destOrd="0" presId="urn:microsoft.com/office/officeart/2005/8/layout/orgChart1"/>
    <dgm:cxn modelId="{0C75DBB0-9AC0-40CC-9798-F41F952BDAD8}" type="presParOf" srcId="{5E3D9F98-E04F-244B-8489-4223F5FFE102}" destId="{5B8E11CF-58B7-DE43-839F-CFBED66AF6A8}" srcOrd="0" destOrd="0" presId="urn:microsoft.com/office/officeart/2005/8/layout/orgChart1"/>
    <dgm:cxn modelId="{0475E5AC-CBAB-4F03-94F1-36D4995D0354}" type="presParOf" srcId="{5E3D9F98-E04F-244B-8489-4223F5FFE102}" destId="{86504B97-06A5-F247-AE40-3CA05AFF8C05}" srcOrd="1" destOrd="0" presId="urn:microsoft.com/office/officeart/2005/8/layout/orgChart1"/>
    <dgm:cxn modelId="{0CA1A52E-17DB-4BD4-B334-BAB438276A66}" type="presParOf" srcId="{571A5C41-ECD9-0F43-ACC3-B32BAB589408}" destId="{BEF53A3B-E7C1-BB45-8C4D-99D6E7A33104}" srcOrd="1" destOrd="0" presId="urn:microsoft.com/office/officeart/2005/8/layout/orgChart1"/>
    <dgm:cxn modelId="{5D2CE218-FDA1-41BB-A4C1-B48B207E8151}" type="presParOf" srcId="{571A5C41-ECD9-0F43-ACC3-B32BAB589408}" destId="{65E78879-73AC-5543-8031-F4C1B5013359}" srcOrd="2" destOrd="0" presId="urn:microsoft.com/office/officeart/2005/8/layout/orgChart1"/>
    <dgm:cxn modelId="{27F92AA8-F9E1-4CFC-9E78-8A53A72A34BE}" type="presParOf" srcId="{FCFD00E0-62CD-634B-AB72-16DB3CF9F248}" destId="{D1AF4061-2A69-5B4E-B191-450BA8CB3C47}" srcOrd="2" destOrd="0" presId="urn:microsoft.com/office/officeart/2005/8/layout/orgChart1"/>
    <dgm:cxn modelId="{7C3A33E2-196F-40B1-A3D0-BA448CF9B347}" type="presParOf" srcId="{FCFD00E0-62CD-634B-AB72-16DB3CF9F248}" destId="{5C690ACD-5CFD-1648-AC66-210288064BFA}" srcOrd="3" destOrd="0" presId="urn:microsoft.com/office/officeart/2005/8/layout/orgChart1"/>
    <dgm:cxn modelId="{80382A31-A4D1-412A-A96D-46313036D4AB}" type="presParOf" srcId="{5C690ACD-5CFD-1648-AC66-210288064BFA}" destId="{410E291A-D31F-F840-8942-81777CE1B4D4}" srcOrd="0" destOrd="0" presId="urn:microsoft.com/office/officeart/2005/8/layout/orgChart1"/>
    <dgm:cxn modelId="{E93BA269-F9C1-4EB2-9ED5-218892BE2D13}" type="presParOf" srcId="{410E291A-D31F-F840-8942-81777CE1B4D4}" destId="{16B90D7E-3619-B843-B92F-DADAACA0AA02}" srcOrd="0" destOrd="0" presId="urn:microsoft.com/office/officeart/2005/8/layout/orgChart1"/>
    <dgm:cxn modelId="{8AEA0295-F6D8-493D-9608-415A7508B5D6}" type="presParOf" srcId="{410E291A-D31F-F840-8942-81777CE1B4D4}" destId="{C8FDFCFC-330C-E94E-8782-816FB045187C}" srcOrd="1" destOrd="0" presId="urn:microsoft.com/office/officeart/2005/8/layout/orgChart1"/>
    <dgm:cxn modelId="{8418C285-F1C3-4870-941E-9A0C54ABD950}" type="presParOf" srcId="{5C690ACD-5CFD-1648-AC66-210288064BFA}" destId="{6D55EEDA-C3D4-4D44-8914-52459591EF48}" srcOrd="1" destOrd="0" presId="urn:microsoft.com/office/officeart/2005/8/layout/orgChart1"/>
    <dgm:cxn modelId="{F0E247B8-7078-4704-96B3-20326E2F8420}" type="presParOf" srcId="{5C690ACD-5CFD-1648-AC66-210288064BFA}" destId="{2D9E4A3A-045A-394F-8123-FBD06454E463}" srcOrd="2" destOrd="0" presId="urn:microsoft.com/office/officeart/2005/8/layout/orgChart1"/>
    <dgm:cxn modelId="{6B9B5DB8-7510-4F73-9B0E-09C61C7BC842}" type="presParOf" srcId="{D01CE2FD-21A8-8146-9963-734DB837FC13}" destId="{FA4150AF-0B1F-B44B-9FA5-1D46F71DB350}" srcOrd="2" destOrd="0" presId="urn:microsoft.com/office/officeart/2005/8/layout/orgChart1"/>
    <dgm:cxn modelId="{CBFB7AA4-7931-409C-9AD9-E833B39FE47E}" type="presParOf" srcId="{96FD5936-E74D-2A44-90A1-09E56751AF57}" destId="{75F7D51C-1303-7545-8906-503C8EED7CAF}" srcOrd="2" destOrd="0" presId="urn:microsoft.com/office/officeart/2005/8/layout/orgChart1"/>
    <dgm:cxn modelId="{9EF7E4C0-8924-4EDA-9C71-6BA6DCDCC643}" type="presParOf" srcId="{05B7781E-4227-A543-A9D1-5B494252D6FE}" destId="{CF4C135B-E753-EB4B-95B9-42C1807E418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487177F-C22F-2A44-9BBE-8C3EF0395F38}" type="doc">
      <dgm:prSet loTypeId="urn:microsoft.com/office/officeart/2005/8/layout/orgChart1" loCatId="" qsTypeId="urn:microsoft.com/office/officeart/2005/8/quickstyle/simple1" qsCatId="simple" csTypeId="urn:microsoft.com/office/officeart/2005/8/colors/colorful2" csCatId="colorful" phldr="1"/>
      <dgm:spPr/>
      <dgm:t>
        <a:bodyPr/>
        <a:lstStyle/>
        <a:p>
          <a:endParaRPr lang="en-US"/>
        </a:p>
      </dgm:t>
    </dgm:pt>
    <dgm:pt modelId="{13DFA652-59D2-C24A-8FC9-24A34DA9C93D}">
      <dgm:prSet phldrT="[Text]" custT="1"/>
      <dgm:spPr/>
      <dgm:t>
        <a:bodyPr/>
        <a:lstStyle/>
        <a:p>
          <a:r>
            <a:rPr lang="en-US" sz="1600"/>
            <a:t>Glovebox</a:t>
          </a:r>
        </a:p>
      </dgm:t>
    </dgm:pt>
    <dgm:pt modelId="{E955E966-C08F-0A49-8781-255098EA97FF}" type="parTrans" cxnId="{E481D7E5-7EC8-5E47-806B-D2A3F096F284}">
      <dgm:prSet/>
      <dgm:spPr/>
      <dgm:t>
        <a:bodyPr/>
        <a:lstStyle/>
        <a:p>
          <a:endParaRPr lang="en-US"/>
        </a:p>
      </dgm:t>
    </dgm:pt>
    <dgm:pt modelId="{8030112B-370A-9647-B7EA-3397969A450B}" type="sibTrans" cxnId="{E481D7E5-7EC8-5E47-806B-D2A3F096F284}">
      <dgm:prSet/>
      <dgm:spPr/>
      <dgm:t>
        <a:bodyPr/>
        <a:lstStyle/>
        <a:p>
          <a:endParaRPr lang="en-US"/>
        </a:p>
      </dgm:t>
    </dgm:pt>
    <dgm:pt modelId="{38FEED08-5C89-0C4A-BA7D-F2E908CFD7AA}">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Experiment</a:t>
          </a:r>
        </a:p>
      </dgm:t>
    </dgm:pt>
    <dgm:pt modelId="{27037E9F-94C9-B44F-B574-28C85C1B5D5A}" type="parTrans" cxnId="{41729910-D0BD-0743-B3EC-B19A9A5FCFBB}">
      <dgm:prSet custT="1"/>
      <dgm:spPr/>
      <dgm:t>
        <a:bodyPr/>
        <a:lstStyle/>
        <a:p>
          <a:endParaRPr lang="en-US" sz="900"/>
        </a:p>
      </dgm:t>
    </dgm:pt>
    <dgm:pt modelId="{E08EA3B4-54E0-C047-A180-CF9D9EB00DE9}" type="sibTrans" cxnId="{41729910-D0BD-0743-B3EC-B19A9A5FCFBB}">
      <dgm:prSet/>
      <dgm:spPr/>
      <dgm:t>
        <a:bodyPr/>
        <a:lstStyle/>
        <a:p>
          <a:endParaRPr lang="en-US"/>
        </a:p>
      </dgm:t>
    </dgm:pt>
    <dgm:pt modelId="{C2767C13-7566-E248-960F-E33C30E19E42}">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Electronics</a:t>
          </a:r>
        </a:p>
      </dgm:t>
    </dgm:pt>
    <dgm:pt modelId="{1FDB4D23-2CB9-EA4D-8D42-8BDD383FC888}" type="parTrans" cxnId="{A3453213-4244-1B45-B282-793E138821B5}">
      <dgm:prSet custT="1"/>
      <dgm:spPr>
        <a:ln>
          <a:solidFill>
            <a:srgbClr val="EE7623"/>
          </a:solidFill>
        </a:ln>
      </dgm:spPr>
      <dgm:t>
        <a:bodyPr/>
        <a:lstStyle/>
        <a:p>
          <a:endParaRPr lang="en-US" sz="900"/>
        </a:p>
      </dgm:t>
    </dgm:pt>
    <dgm:pt modelId="{AF42166F-8E35-FB4B-8AC5-8C8F1FA4D0CE}" type="sibTrans" cxnId="{A3453213-4244-1B45-B282-793E138821B5}">
      <dgm:prSet/>
      <dgm:spPr/>
      <dgm:t>
        <a:bodyPr/>
        <a:lstStyle/>
        <a:p>
          <a:endParaRPr lang="en-US"/>
        </a:p>
      </dgm:t>
    </dgm:pt>
    <dgm:pt modelId="{FE8C701D-E0AD-F043-B5CB-DEB2F048D4AE}">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Simulant Entrance</a:t>
          </a:r>
        </a:p>
      </dgm:t>
    </dgm:pt>
    <dgm:pt modelId="{2C0B4502-2825-364E-B869-4452A3395387}" type="parTrans" cxnId="{45B123ED-4EAD-1D48-B6C3-F5F5114A3EAF}">
      <dgm:prSet custT="1"/>
      <dgm:spPr/>
      <dgm:t>
        <a:bodyPr/>
        <a:lstStyle/>
        <a:p>
          <a:endParaRPr lang="en-US" sz="900"/>
        </a:p>
      </dgm:t>
    </dgm:pt>
    <dgm:pt modelId="{943D0A89-7129-EE4D-BA67-CB6548F58F92}" type="sibTrans" cxnId="{45B123ED-4EAD-1D48-B6C3-F5F5114A3EAF}">
      <dgm:prSet/>
      <dgm:spPr/>
      <dgm:t>
        <a:bodyPr/>
        <a:lstStyle/>
        <a:p>
          <a:endParaRPr lang="en-US"/>
        </a:p>
      </dgm:t>
    </dgm:pt>
    <dgm:pt modelId="{F8C9735A-48E2-C243-A87C-B8B783CCAC72}">
      <dgm:prSet phldrT="[Text]" custT="1"/>
      <dgm:spPr/>
      <dgm:t>
        <a:bodyPr/>
        <a:lstStyle/>
        <a:p>
          <a:r>
            <a:rPr lang="en-US" sz="1600"/>
            <a:t>Simulation</a:t>
          </a:r>
        </a:p>
      </dgm:t>
    </dgm:pt>
    <dgm:pt modelId="{321D0127-73A7-2B48-A0DF-C94BD3FD4635}" type="parTrans" cxnId="{79154807-7D10-D649-BD25-D2EB4C93BF24}">
      <dgm:prSet custT="1"/>
      <dgm:spPr/>
      <dgm:t>
        <a:bodyPr/>
        <a:lstStyle/>
        <a:p>
          <a:endParaRPr lang="en-US" sz="900"/>
        </a:p>
      </dgm:t>
    </dgm:pt>
    <dgm:pt modelId="{EAB76398-02CF-4D45-9A9C-8B9D1AF84CF7}" type="sibTrans" cxnId="{79154807-7D10-D649-BD25-D2EB4C93BF24}">
      <dgm:prSet/>
      <dgm:spPr/>
      <dgm:t>
        <a:bodyPr/>
        <a:lstStyle/>
        <a:p>
          <a:endParaRPr lang="en-US"/>
        </a:p>
      </dgm:t>
    </dgm:pt>
    <dgm:pt modelId="{43E42FE6-0D6D-0347-BCA0-AE2AD94D954E}">
      <dgm:prSet phldrT="[Text]" custT="1"/>
      <dgm:spPr>
        <a:solidFill>
          <a:srgbClr val="EE7623"/>
        </a:solidFill>
        <a:ln>
          <a:solidFill>
            <a:srgbClr val="EE7623"/>
          </a:solidFill>
        </a:ln>
      </dgm:spPr>
      <dgm:t>
        <a:bodyPr/>
        <a:lstStyle/>
        <a:p>
          <a:r>
            <a:rPr lang="en-US" sz="1600"/>
            <a:t>Models Air Flow</a:t>
          </a:r>
        </a:p>
      </dgm:t>
    </dgm:pt>
    <dgm:pt modelId="{260347B6-DBA3-1B46-9532-AE311EDFA67E}" type="parTrans" cxnId="{8594B104-3D05-704B-8A7D-B7B1B8AA8719}">
      <dgm:prSet custT="1"/>
      <dgm:spPr>
        <a:ln>
          <a:solidFill>
            <a:srgbClr val="EE7623"/>
          </a:solidFill>
        </a:ln>
      </dgm:spPr>
      <dgm:t>
        <a:bodyPr/>
        <a:lstStyle/>
        <a:p>
          <a:endParaRPr lang="en-US" sz="900"/>
        </a:p>
      </dgm:t>
    </dgm:pt>
    <dgm:pt modelId="{BB27AD24-BB60-0F4B-88B8-2800ECC45AEC}" type="sibTrans" cxnId="{8594B104-3D05-704B-8A7D-B7B1B8AA8719}">
      <dgm:prSet/>
      <dgm:spPr/>
      <dgm:t>
        <a:bodyPr/>
        <a:lstStyle/>
        <a:p>
          <a:endParaRPr lang="en-US"/>
        </a:p>
      </dgm:t>
    </dgm:pt>
    <dgm:pt modelId="{A236E4E0-E1E1-2A41-AD4E-40E673860DF1}">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Enclosure</a:t>
          </a:r>
        </a:p>
      </dgm:t>
    </dgm:pt>
    <dgm:pt modelId="{26D7102A-1C87-4B4F-AEDD-44263AF9F5BE}" type="parTrans" cxnId="{A73D6BB8-2DE6-704E-8549-B85D472BC13B}">
      <dgm:prSet custT="1"/>
      <dgm:spPr>
        <a:ln>
          <a:solidFill>
            <a:srgbClr val="EE7623"/>
          </a:solidFill>
        </a:ln>
      </dgm:spPr>
      <dgm:t>
        <a:bodyPr/>
        <a:lstStyle/>
        <a:p>
          <a:endParaRPr lang="en-US" sz="900"/>
        </a:p>
      </dgm:t>
    </dgm:pt>
    <dgm:pt modelId="{31614F62-42CA-CC41-A811-8D57262BAACE}" type="sibTrans" cxnId="{A73D6BB8-2DE6-704E-8549-B85D472BC13B}">
      <dgm:prSet/>
      <dgm:spPr/>
      <dgm:t>
        <a:bodyPr/>
        <a:lstStyle/>
        <a:p>
          <a:endParaRPr lang="en-US"/>
        </a:p>
      </dgm:t>
    </dgm:pt>
    <dgm:pt modelId="{BC9F1497-E50F-D24E-B3F2-2476F2F6D5AC}">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Computer Fans</a:t>
          </a:r>
        </a:p>
      </dgm:t>
    </dgm:pt>
    <dgm:pt modelId="{9AB3549C-EB9C-6147-8219-150DE31AC995}" type="parTrans" cxnId="{E4316157-019F-E040-8076-733CED919393}">
      <dgm:prSet custT="1"/>
      <dgm:spPr>
        <a:ln>
          <a:solidFill>
            <a:srgbClr val="772F3F"/>
          </a:solidFill>
        </a:ln>
      </dgm:spPr>
      <dgm:t>
        <a:bodyPr/>
        <a:lstStyle/>
        <a:p>
          <a:endParaRPr lang="en-US" sz="900"/>
        </a:p>
      </dgm:t>
    </dgm:pt>
    <dgm:pt modelId="{8A05509B-4FBD-1B42-8A5F-5FCB979249B2}" type="sibTrans" cxnId="{E4316157-019F-E040-8076-733CED919393}">
      <dgm:prSet/>
      <dgm:spPr/>
      <dgm:t>
        <a:bodyPr/>
        <a:lstStyle/>
        <a:p>
          <a:endParaRPr lang="en-US"/>
        </a:p>
      </dgm:t>
    </dgm:pt>
    <dgm:pt modelId="{F4E01027-C1D8-C54B-B412-8612FEE1809D}">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Switch</a:t>
          </a:r>
        </a:p>
      </dgm:t>
    </dgm:pt>
    <dgm:pt modelId="{AEEA7841-819C-5444-B468-D8B2230AE5D6}" type="parTrans" cxnId="{F98FD863-1C77-2F4C-BDFC-96113459941A}">
      <dgm:prSet custT="1"/>
      <dgm:spPr/>
      <dgm:t>
        <a:bodyPr/>
        <a:lstStyle/>
        <a:p>
          <a:endParaRPr lang="en-US" sz="900"/>
        </a:p>
      </dgm:t>
    </dgm:pt>
    <dgm:pt modelId="{5A894D5F-4E15-C54F-9DDC-80D27EBE5693}" type="sibTrans" cxnId="{F98FD863-1C77-2F4C-BDFC-96113459941A}">
      <dgm:prSet/>
      <dgm:spPr/>
      <dgm:t>
        <a:bodyPr/>
        <a:lstStyle/>
        <a:p>
          <a:endParaRPr lang="en-US"/>
        </a:p>
      </dgm:t>
    </dgm:pt>
    <dgm:pt modelId="{C5CE4FCE-4E89-654A-B6F9-35C271D4E5D8}">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Circulates Air</a:t>
          </a:r>
        </a:p>
      </dgm:t>
    </dgm:pt>
    <dgm:pt modelId="{3D54E4E1-CB52-D14F-9A39-B6EE134BA9DD}" type="parTrans" cxnId="{DCFE8110-E7EA-1D4B-81BB-8F0248EF4FA5}">
      <dgm:prSet custT="1"/>
      <dgm:spPr>
        <a:ln>
          <a:solidFill>
            <a:srgbClr val="772F3F"/>
          </a:solidFill>
        </a:ln>
      </dgm:spPr>
      <dgm:t>
        <a:bodyPr/>
        <a:lstStyle/>
        <a:p>
          <a:endParaRPr lang="en-US" sz="900"/>
        </a:p>
      </dgm:t>
    </dgm:pt>
    <dgm:pt modelId="{AEA2FFC1-A202-8342-BBFB-C3C661A4BBB6}" type="sibTrans" cxnId="{DCFE8110-E7EA-1D4B-81BB-8F0248EF4FA5}">
      <dgm:prSet/>
      <dgm:spPr/>
      <dgm:t>
        <a:bodyPr/>
        <a:lstStyle/>
        <a:p>
          <a:endParaRPr lang="en-US"/>
        </a:p>
      </dgm:t>
    </dgm:pt>
    <dgm:pt modelId="{0C8FC354-21BA-C04C-ADB3-801C93B04328}">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Lofts Simulant</a:t>
          </a:r>
        </a:p>
      </dgm:t>
    </dgm:pt>
    <dgm:pt modelId="{C8F01AA0-31D9-3D41-A115-9A238EFBB682}" type="parTrans" cxnId="{AD44C3D2-69DF-194E-B754-69915808BF45}">
      <dgm:prSet custT="1"/>
      <dgm:spPr>
        <a:ln>
          <a:solidFill>
            <a:srgbClr val="772F3F"/>
          </a:solidFill>
        </a:ln>
      </dgm:spPr>
      <dgm:t>
        <a:bodyPr/>
        <a:lstStyle/>
        <a:p>
          <a:endParaRPr lang="en-US" sz="900"/>
        </a:p>
      </dgm:t>
    </dgm:pt>
    <dgm:pt modelId="{A5BCC8F8-E64E-124E-9910-F8D5E932681C}" type="sibTrans" cxnId="{AD44C3D2-69DF-194E-B754-69915808BF45}">
      <dgm:prSet/>
      <dgm:spPr/>
      <dgm:t>
        <a:bodyPr/>
        <a:lstStyle/>
        <a:p>
          <a:endParaRPr lang="en-US"/>
        </a:p>
      </dgm:t>
    </dgm:pt>
    <dgm:pt modelId="{FE17AFC9-BBDE-EB45-B527-7209D16FE1F5}">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Maintains Steady Air Flow</a:t>
          </a:r>
        </a:p>
      </dgm:t>
    </dgm:pt>
    <dgm:pt modelId="{240F00CF-2713-2F41-B36D-BE80378DCCF3}" type="parTrans" cxnId="{9EB4E89E-9D03-A44A-8DA4-228D5396D135}">
      <dgm:prSet custT="1"/>
      <dgm:spPr>
        <a:ln>
          <a:solidFill>
            <a:srgbClr val="772F3F"/>
          </a:solidFill>
        </a:ln>
      </dgm:spPr>
      <dgm:t>
        <a:bodyPr/>
        <a:lstStyle/>
        <a:p>
          <a:endParaRPr lang="en-US" sz="900"/>
        </a:p>
      </dgm:t>
    </dgm:pt>
    <dgm:pt modelId="{CC8267BA-28E8-ED49-850F-684BCEB8FA06}" type="sibTrans" cxnId="{9EB4E89E-9D03-A44A-8DA4-228D5396D135}">
      <dgm:prSet/>
      <dgm:spPr/>
      <dgm:t>
        <a:bodyPr/>
        <a:lstStyle/>
        <a:p>
          <a:endParaRPr lang="en-US"/>
        </a:p>
      </dgm:t>
    </dgm:pt>
    <dgm:pt modelId="{6FB5FF4B-AA0D-DC41-80B8-D3E013794E67}">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Turns fans on </a:t>
          </a:r>
        </a:p>
      </dgm:t>
    </dgm:pt>
    <dgm:pt modelId="{516E0687-A45E-8445-A073-581EEF63F842}" type="parTrans" cxnId="{4B1D241B-0343-4545-B7ED-97FD6A9DBC4D}">
      <dgm:prSet custT="1"/>
      <dgm:spPr>
        <a:ln>
          <a:solidFill>
            <a:srgbClr val="772F3F"/>
          </a:solidFill>
        </a:ln>
      </dgm:spPr>
      <dgm:t>
        <a:bodyPr/>
        <a:lstStyle/>
        <a:p>
          <a:endParaRPr lang="en-US" sz="900"/>
        </a:p>
      </dgm:t>
    </dgm:pt>
    <dgm:pt modelId="{8C594BFD-4467-E842-8152-A27820457C67}" type="sibTrans" cxnId="{4B1D241B-0343-4545-B7ED-97FD6A9DBC4D}">
      <dgm:prSet/>
      <dgm:spPr/>
      <dgm:t>
        <a:bodyPr/>
        <a:lstStyle/>
        <a:p>
          <a:endParaRPr lang="en-US"/>
        </a:p>
      </dgm:t>
    </dgm:pt>
    <dgm:pt modelId="{6DA9255D-2A70-3D4C-B95F-E4ABCB887810}">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Turns fans off</a:t>
          </a:r>
        </a:p>
      </dgm:t>
    </dgm:pt>
    <dgm:pt modelId="{06F6EFD8-283D-A348-AE8F-8A30DBFCAD27}" type="parTrans" cxnId="{81E7758B-4551-3A42-A75B-01DC5BC4016F}">
      <dgm:prSet custT="1"/>
      <dgm:spPr>
        <a:ln>
          <a:solidFill>
            <a:srgbClr val="772F3F"/>
          </a:solidFill>
        </a:ln>
      </dgm:spPr>
      <dgm:t>
        <a:bodyPr/>
        <a:lstStyle/>
        <a:p>
          <a:endParaRPr lang="en-US" sz="900"/>
        </a:p>
      </dgm:t>
    </dgm:pt>
    <dgm:pt modelId="{B8D8F95E-0E45-F846-8E99-EFBD3C0E0754}" type="sibTrans" cxnId="{81E7758B-4551-3A42-A75B-01DC5BC4016F}">
      <dgm:prSet/>
      <dgm:spPr/>
      <dgm:t>
        <a:bodyPr/>
        <a:lstStyle/>
        <a:p>
          <a:endParaRPr lang="en-US"/>
        </a:p>
      </dgm:t>
    </dgm:pt>
    <dgm:pt modelId="{B38A8FE6-65EF-B441-ABDB-2746113CD3A8}">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Wires</a:t>
          </a:r>
        </a:p>
      </dgm:t>
    </dgm:pt>
    <dgm:pt modelId="{93265DA2-CE83-2D4B-8220-CE459A37066F}" type="parTrans" cxnId="{F9C1C838-324A-C24D-9DEE-71FC4583DC93}">
      <dgm:prSet custT="1"/>
      <dgm:spPr>
        <a:ln>
          <a:solidFill>
            <a:srgbClr val="772F3F"/>
          </a:solidFill>
        </a:ln>
      </dgm:spPr>
      <dgm:t>
        <a:bodyPr/>
        <a:lstStyle/>
        <a:p>
          <a:endParaRPr lang="en-US" sz="900"/>
        </a:p>
      </dgm:t>
    </dgm:pt>
    <dgm:pt modelId="{461AFCFC-6D69-A345-8DC9-EF5A162F75F0}" type="sibTrans" cxnId="{F9C1C838-324A-C24D-9DEE-71FC4583DC93}">
      <dgm:prSet/>
      <dgm:spPr/>
      <dgm:t>
        <a:bodyPr/>
        <a:lstStyle/>
        <a:p>
          <a:endParaRPr lang="en-US"/>
        </a:p>
      </dgm:t>
    </dgm:pt>
    <dgm:pt modelId="{4B2B3C16-C4EA-E548-8B7E-E250B9567E05}">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Provide power from outside of enclosure</a:t>
          </a:r>
        </a:p>
      </dgm:t>
    </dgm:pt>
    <dgm:pt modelId="{7A2EDC8D-AAB8-E24A-9BAF-11140A14B67E}" type="parTrans" cxnId="{76E35F16-9260-D542-BB10-8F56CFB499CD}">
      <dgm:prSet custT="1"/>
      <dgm:spPr>
        <a:ln>
          <a:solidFill>
            <a:srgbClr val="772F3F"/>
          </a:solidFill>
        </a:ln>
      </dgm:spPr>
      <dgm:t>
        <a:bodyPr/>
        <a:lstStyle/>
        <a:p>
          <a:endParaRPr lang="en-US" sz="900"/>
        </a:p>
      </dgm:t>
    </dgm:pt>
    <dgm:pt modelId="{0171E09F-1064-5449-AFF8-BB84FDBA5502}" type="sibTrans" cxnId="{76E35F16-9260-D542-BB10-8F56CFB499CD}">
      <dgm:prSet/>
      <dgm:spPr/>
      <dgm:t>
        <a:bodyPr/>
        <a:lstStyle/>
        <a:p>
          <a:endParaRPr lang="en-US"/>
        </a:p>
      </dgm:t>
    </dgm:pt>
    <dgm:pt modelId="{1A3E1B78-48B1-B345-9EB8-1AD585C865D1}">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Funnel Mechanism</a:t>
          </a:r>
        </a:p>
      </dgm:t>
    </dgm:pt>
    <dgm:pt modelId="{EF5EB37A-BF50-D940-93C2-99B5C36B7FDD}" type="parTrans" cxnId="{1C30F106-8735-BA48-A4E8-EA2725256BDC}">
      <dgm:prSet custT="1"/>
      <dgm:spPr>
        <a:ln>
          <a:solidFill>
            <a:srgbClr val="772F3F"/>
          </a:solidFill>
        </a:ln>
      </dgm:spPr>
      <dgm:t>
        <a:bodyPr/>
        <a:lstStyle/>
        <a:p>
          <a:endParaRPr lang="en-US" sz="900"/>
        </a:p>
      </dgm:t>
    </dgm:pt>
    <dgm:pt modelId="{2BE2AF2A-C856-EF47-B8BC-3843F9CBFB41}" type="sibTrans" cxnId="{1C30F106-8735-BA48-A4E8-EA2725256BDC}">
      <dgm:prSet/>
      <dgm:spPr/>
      <dgm:t>
        <a:bodyPr/>
        <a:lstStyle/>
        <a:p>
          <a:endParaRPr lang="en-US"/>
        </a:p>
      </dgm:t>
    </dgm:pt>
    <dgm:pt modelId="{6BAC38A1-CE40-B34D-B594-7AF1740BDDE9}">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Can be resealed</a:t>
          </a:r>
        </a:p>
      </dgm:t>
    </dgm:pt>
    <dgm:pt modelId="{DCEEC2C6-275B-FB42-97AC-E6E142F71A1D}" type="parTrans" cxnId="{1E1FCA8A-A1FB-5B47-A665-7B7964E91856}">
      <dgm:prSet custT="1"/>
      <dgm:spPr>
        <a:ln>
          <a:solidFill>
            <a:srgbClr val="772F3F"/>
          </a:solidFill>
        </a:ln>
      </dgm:spPr>
      <dgm:t>
        <a:bodyPr/>
        <a:lstStyle/>
        <a:p>
          <a:endParaRPr lang="en-US" sz="900"/>
        </a:p>
      </dgm:t>
    </dgm:pt>
    <dgm:pt modelId="{34C77217-5460-9843-87AE-4A72E45102B9}" type="sibTrans" cxnId="{1E1FCA8A-A1FB-5B47-A665-7B7964E91856}">
      <dgm:prSet/>
      <dgm:spPr/>
      <dgm:t>
        <a:bodyPr/>
        <a:lstStyle/>
        <a:p>
          <a:endParaRPr lang="en-US"/>
        </a:p>
      </dgm:t>
    </dgm:pt>
    <dgm:pt modelId="{DB61A051-FC36-4741-865D-075C2EF998FD}">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Deposits Simulant</a:t>
          </a:r>
        </a:p>
      </dgm:t>
    </dgm:pt>
    <dgm:pt modelId="{38D97B53-9A1E-D347-A4DB-AC2D76BCF104}" type="parTrans" cxnId="{C6CE5F99-9C2A-CB42-BC3C-D1307210162E}">
      <dgm:prSet custT="1"/>
      <dgm:spPr>
        <a:ln>
          <a:solidFill>
            <a:srgbClr val="772F3F"/>
          </a:solidFill>
        </a:ln>
      </dgm:spPr>
      <dgm:t>
        <a:bodyPr/>
        <a:lstStyle/>
        <a:p>
          <a:endParaRPr lang="en-US" sz="900"/>
        </a:p>
      </dgm:t>
    </dgm:pt>
    <dgm:pt modelId="{68BD6BAB-00C0-0F4D-9158-851024BE5479}" type="sibTrans" cxnId="{C6CE5F99-9C2A-CB42-BC3C-D1307210162E}">
      <dgm:prSet/>
      <dgm:spPr/>
      <dgm:t>
        <a:bodyPr/>
        <a:lstStyle/>
        <a:p>
          <a:endParaRPr lang="en-US"/>
        </a:p>
      </dgm:t>
    </dgm:pt>
    <dgm:pt modelId="{053E43BB-7358-F445-BA3E-5241BE4D3F9A}">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Mounts to glovebox</a:t>
          </a:r>
        </a:p>
      </dgm:t>
    </dgm:pt>
    <dgm:pt modelId="{D1FC4151-F7FB-B74F-BCB0-3D46E766C3FC}" type="parTrans" cxnId="{31E8E9FB-8611-A44E-A948-1F69AA63CA35}">
      <dgm:prSet custT="1"/>
      <dgm:spPr>
        <a:ln>
          <a:solidFill>
            <a:srgbClr val="772F3F"/>
          </a:solidFill>
        </a:ln>
      </dgm:spPr>
      <dgm:t>
        <a:bodyPr/>
        <a:lstStyle/>
        <a:p>
          <a:endParaRPr lang="en-US" sz="900"/>
        </a:p>
      </dgm:t>
    </dgm:pt>
    <dgm:pt modelId="{2473C836-DBA0-5E49-91ED-A7F1895BC4DF}" type="sibTrans" cxnId="{31E8E9FB-8611-A44E-A948-1F69AA63CA35}">
      <dgm:prSet/>
      <dgm:spPr/>
      <dgm:t>
        <a:bodyPr/>
        <a:lstStyle/>
        <a:p>
          <a:endParaRPr lang="en-US"/>
        </a:p>
      </dgm:t>
    </dgm:pt>
    <dgm:pt modelId="{4C53080A-1AB4-414D-ABE9-1A8E96AAF188}">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Allows visibility</a:t>
          </a:r>
        </a:p>
      </dgm:t>
    </dgm:pt>
    <dgm:pt modelId="{C83A3849-07EB-1D40-BFCB-B13ED571580D}" type="parTrans" cxnId="{EDDFD2C8-4D36-974C-ABED-5086C80E7F9C}">
      <dgm:prSet custT="1"/>
      <dgm:spPr>
        <a:ln>
          <a:solidFill>
            <a:srgbClr val="772F3F"/>
          </a:solidFill>
        </a:ln>
      </dgm:spPr>
      <dgm:t>
        <a:bodyPr/>
        <a:lstStyle/>
        <a:p>
          <a:endParaRPr lang="en-US" sz="900"/>
        </a:p>
      </dgm:t>
    </dgm:pt>
    <dgm:pt modelId="{E8DB6201-0F11-7940-AC8E-5390F7D45021}" type="sibTrans" cxnId="{EDDFD2C8-4D36-974C-ABED-5086C80E7F9C}">
      <dgm:prSet/>
      <dgm:spPr/>
      <dgm:t>
        <a:bodyPr/>
        <a:lstStyle/>
        <a:p>
          <a:endParaRPr lang="en-US"/>
        </a:p>
      </dgm:t>
    </dgm:pt>
    <dgm:pt modelId="{638BAE43-620A-7747-8FBD-9D73896ABCB5}">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Remains Stable</a:t>
          </a:r>
        </a:p>
      </dgm:t>
    </dgm:pt>
    <dgm:pt modelId="{EED491F8-22BF-A04D-B26C-8B68B9CFE73C}" type="parTrans" cxnId="{6F1F41DB-F81D-2D4C-AAE0-A3C4BE80178A}">
      <dgm:prSet custT="1"/>
      <dgm:spPr/>
      <dgm:t>
        <a:bodyPr/>
        <a:lstStyle/>
        <a:p>
          <a:endParaRPr lang="en-US" sz="900"/>
        </a:p>
      </dgm:t>
    </dgm:pt>
    <dgm:pt modelId="{4BA62F5A-C11F-4146-8F20-AB3904166C02}" type="sibTrans" cxnId="{6F1F41DB-F81D-2D4C-AAE0-A3C4BE80178A}">
      <dgm:prSet/>
      <dgm:spPr/>
      <dgm:t>
        <a:bodyPr/>
        <a:lstStyle/>
        <a:p>
          <a:endParaRPr lang="en-US"/>
        </a:p>
      </dgm:t>
    </dgm:pt>
    <dgm:pt modelId="{EAF231BF-BFB7-074D-A0F8-24B218D05974}">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Seals Contents</a:t>
          </a:r>
        </a:p>
      </dgm:t>
    </dgm:pt>
    <dgm:pt modelId="{EAE7E5D5-47A6-8846-8E94-8E8672A22958}" type="parTrans" cxnId="{DB21DADA-9E4F-3248-BFA2-2EBE1CD86196}">
      <dgm:prSet custT="1"/>
      <dgm:spPr>
        <a:ln>
          <a:solidFill>
            <a:srgbClr val="772F3F"/>
          </a:solidFill>
        </a:ln>
      </dgm:spPr>
      <dgm:t>
        <a:bodyPr/>
        <a:lstStyle/>
        <a:p>
          <a:endParaRPr lang="en-US" sz="900"/>
        </a:p>
      </dgm:t>
    </dgm:pt>
    <dgm:pt modelId="{AF3805E5-0F92-C446-ACF1-46F9DF171CB2}" type="sibTrans" cxnId="{DB21DADA-9E4F-3248-BFA2-2EBE1CD86196}">
      <dgm:prSet/>
      <dgm:spPr/>
      <dgm:t>
        <a:bodyPr/>
        <a:lstStyle/>
        <a:p>
          <a:endParaRPr lang="en-US"/>
        </a:p>
      </dgm:t>
    </dgm:pt>
    <dgm:pt modelId="{081B8A53-A2CB-B04D-9CCE-9806F84FFE5F}">
      <dgm:prSet phldrT="[Text]" custT="1"/>
      <dgm:spPr>
        <a:solidFill>
          <a:srgbClr val="EE7623"/>
        </a:solidFill>
        <a:ln>
          <a:solidFill>
            <a:srgbClr val="EE7623"/>
          </a:solidFill>
        </a:ln>
      </dgm:spPr>
      <dgm:t>
        <a:bodyPr/>
        <a:lstStyle/>
        <a:p>
          <a:r>
            <a:rPr lang="en-US" sz="1600"/>
            <a:t>Models Particle Distribution</a:t>
          </a:r>
        </a:p>
      </dgm:t>
    </dgm:pt>
    <dgm:pt modelId="{A57E2740-E992-1A44-88B9-B92AA1BAFF17}" type="parTrans" cxnId="{5C94B338-9FD6-664A-B5B7-86D0727215E7}">
      <dgm:prSet custT="1"/>
      <dgm:spPr>
        <a:ln>
          <a:solidFill>
            <a:srgbClr val="EE7623"/>
          </a:solidFill>
        </a:ln>
      </dgm:spPr>
      <dgm:t>
        <a:bodyPr/>
        <a:lstStyle/>
        <a:p>
          <a:endParaRPr lang="en-US" sz="900"/>
        </a:p>
      </dgm:t>
    </dgm:pt>
    <dgm:pt modelId="{D021B22B-D338-B545-B60F-BEB6DB2F7CC3}" type="sibTrans" cxnId="{5C94B338-9FD6-664A-B5B7-86D0727215E7}">
      <dgm:prSet/>
      <dgm:spPr/>
      <dgm:t>
        <a:bodyPr/>
        <a:lstStyle/>
        <a:p>
          <a:endParaRPr lang="en-US"/>
        </a:p>
      </dgm:t>
    </dgm:pt>
    <dgm:pt modelId="{D92ACB9D-73B2-EE44-BF8C-B151B30B9F13}">
      <dgm:prSet phldrT="[Text]" custT="1"/>
      <dgm:spPr>
        <a:solidFill>
          <a:srgbClr val="772F3F"/>
        </a:solidFill>
      </dgm:spPr>
      <dgm:t>
        <a:bodyPr/>
        <a:lstStyle/>
        <a:p>
          <a:r>
            <a:rPr lang="en-US" sz="1600"/>
            <a:t>Calculates air velocity</a:t>
          </a:r>
        </a:p>
      </dgm:t>
    </dgm:pt>
    <dgm:pt modelId="{B36FE236-E187-DB45-B486-B6D1010E46B3}" type="parTrans" cxnId="{6C9CD6FF-5481-6F48-96DC-938BA04BBBAD}">
      <dgm:prSet custT="1"/>
      <dgm:spPr>
        <a:ln>
          <a:solidFill>
            <a:srgbClr val="772F3F"/>
          </a:solidFill>
        </a:ln>
      </dgm:spPr>
      <dgm:t>
        <a:bodyPr/>
        <a:lstStyle/>
        <a:p>
          <a:endParaRPr lang="en-US" sz="900"/>
        </a:p>
      </dgm:t>
    </dgm:pt>
    <dgm:pt modelId="{4FE92A45-DF5E-B841-B265-8FF7D3E49535}" type="sibTrans" cxnId="{6C9CD6FF-5481-6F48-96DC-938BA04BBBAD}">
      <dgm:prSet/>
      <dgm:spPr/>
      <dgm:t>
        <a:bodyPr/>
        <a:lstStyle/>
        <a:p>
          <a:endParaRPr lang="en-US"/>
        </a:p>
      </dgm:t>
    </dgm:pt>
    <dgm:pt modelId="{87852EDD-86FE-F748-A547-B1134A23CF0A}">
      <dgm:prSet phldrT="[Text]" custT="1"/>
      <dgm:spPr>
        <a:solidFill>
          <a:srgbClr val="772F3F"/>
        </a:solidFill>
      </dgm:spPr>
      <dgm:t>
        <a:bodyPr/>
        <a:lstStyle/>
        <a:p>
          <a:r>
            <a:rPr lang="en-US" sz="1600"/>
            <a:t>Calculates air angle</a:t>
          </a:r>
        </a:p>
      </dgm:t>
    </dgm:pt>
    <dgm:pt modelId="{01ABE8FC-7EA1-F64A-8993-D2C69D8D7A54}" type="parTrans" cxnId="{8F0D2617-81B6-E947-A868-557EFB988A38}">
      <dgm:prSet custT="1"/>
      <dgm:spPr>
        <a:ln>
          <a:solidFill>
            <a:srgbClr val="772F3F"/>
          </a:solidFill>
        </a:ln>
      </dgm:spPr>
      <dgm:t>
        <a:bodyPr/>
        <a:lstStyle/>
        <a:p>
          <a:endParaRPr lang="en-US" sz="900"/>
        </a:p>
      </dgm:t>
    </dgm:pt>
    <dgm:pt modelId="{47030136-83D0-D847-B524-9A405E1B0470}" type="sibTrans" cxnId="{8F0D2617-81B6-E947-A868-557EFB988A38}">
      <dgm:prSet/>
      <dgm:spPr/>
      <dgm:t>
        <a:bodyPr/>
        <a:lstStyle/>
        <a:p>
          <a:endParaRPr lang="en-US"/>
        </a:p>
      </dgm:t>
    </dgm:pt>
    <dgm:pt modelId="{582781D9-CF2B-4E4D-9AC9-4A6199EE0E97}">
      <dgm:prSet phldrT="[Text]" custT="1"/>
      <dgm:spPr>
        <a:solidFill>
          <a:srgbClr val="772F3F"/>
        </a:solidFill>
      </dgm:spPr>
      <dgm:t>
        <a:bodyPr/>
        <a:lstStyle/>
        <a:p>
          <a:r>
            <a:rPr lang="en-US" sz="1600"/>
            <a:t>Determines fan position</a:t>
          </a:r>
        </a:p>
      </dgm:t>
    </dgm:pt>
    <dgm:pt modelId="{B46E343F-58BA-5341-BD8D-879143A4D74E}" type="parTrans" cxnId="{6D751F67-65B5-0949-B921-FA812D911D4A}">
      <dgm:prSet custT="1"/>
      <dgm:spPr>
        <a:ln>
          <a:solidFill>
            <a:srgbClr val="772F3F"/>
          </a:solidFill>
        </a:ln>
      </dgm:spPr>
      <dgm:t>
        <a:bodyPr/>
        <a:lstStyle/>
        <a:p>
          <a:endParaRPr lang="en-US" sz="900"/>
        </a:p>
      </dgm:t>
    </dgm:pt>
    <dgm:pt modelId="{49018A66-4783-0643-90DA-7856371A02B1}" type="sibTrans" cxnId="{6D751F67-65B5-0949-B921-FA812D911D4A}">
      <dgm:prSet/>
      <dgm:spPr/>
      <dgm:t>
        <a:bodyPr/>
        <a:lstStyle/>
        <a:p>
          <a:endParaRPr lang="en-US"/>
        </a:p>
      </dgm:t>
    </dgm:pt>
    <dgm:pt modelId="{3C7E555E-66DB-FF4B-8239-07DCC533261D}">
      <dgm:prSet phldrT="[Text]" custT="1"/>
      <dgm:spPr>
        <a:solidFill>
          <a:srgbClr val="772F3F"/>
        </a:solidFill>
      </dgm:spPr>
      <dgm:t>
        <a:bodyPr/>
        <a:lstStyle/>
        <a:p>
          <a:r>
            <a:rPr lang="en-US" sz="1600"/>
            <a:t>Visualizes particle position</a:t>
          </a:r>
        </a:p>
      </dgm:t>
    </dgm:pt>
    <dgm:pt modelId="{FD3C966C-0D3B-C64C-B745-26FDDD6F236E}" type="parTrans" cxnId="{38D58FFF-83BA-D64B-A08F-22B88DCB10F5}">
      <dgm:prSet custT="1"/>
      <dgm:spPr>
        <a:ln>
          <a:solidFill>
            <a:srgbClr val="772F3F"/>
          </a:solidFill>
        </a:ln>
      </dgm:spPr>
      <dgm:t>
        <a:bodyPr/>
        <a:lstStyle/>
        <a:p>
          <a:endParaRPr lang="en-US" sz="900"/>
        </a:p>
      </dgm:t>
    </dgm:pt>
    <dgm:pt modelId="{27A799B2-280D-9F43-8F14-B02DD7F3FB60}" type="sibTrans" cxnId="{38D58FFF-83BA-D64B-A08F-22B88DCB10F5}">
      <dgm:prSet/>
      <dgm:spPr/>
      <dgm:t>
        <a:bodyPr/>
        <a:lstStyle/>
        <a:p>
          <a:endParaRPr lang="en-US"/>
        </a:p>
      </dgm:t>
    </dgm:pt>
    <dgm:pt modelId="{BBBA158B-BE80-864D-AF0E-5D13D27BF511}">
      <dgm:prSet phldrT="[Text]" custT="1"/>
      <dgm:spPr>
        <a:solidFill>
          <a:srgbClr val="772F3F"/>
        </a:solidFill>
      </dgm:spPr>
      <dgm:t>
        <a:bodyPr/>
        <a:lstStyle/>
        <a:p>
          <a:r>
            <a:rPr lang="en-US" sz="1600"/>
            <a:t>Calculates </a:t>
          </a:r>
          <a:r>
            <a:rPr lang="en-US" sz="1600" err="1"/>
            <a:t>volumentric</a:t>
          </a:r>
          <a:r>
            <a:rPr lang="en-US" sz="1600"/>
            <a:t> loading</a:t>
          </a:r>
        </a:p>
      </dgm:t>
    </dgm:pt>
    <dgm:pt modelId="{15071775-D651-E844-A71E-CB1D9D23005D}" type="parTrans" cxnId="{5B1076BA-3F71-5646-8DFF-7FB5D469ACE5}">
      <dgm:prSet custT="1"/>
      <dgm:spPr>
        <a:ln>
          <a:solidFill>
            <a:srgbClr val="772F3F"/>
          </a:solidFill>
        </a:ln>
      </dgm:spPr>
      <dgm:t>
        <a:bodyPr/>
        <a:lstStyle/>
        <a:p>
          <a:endParaRPr lang="en-US" sz="900"/>
        </a:p>
      </dgm:t>
    </dgm:pt>
    <dgm:pt modelId="{783441E9-112B-1B4B-8DF7-E00F2EF358FB}" type="sibTrans" cxnId="{5B1076BA-3F71-5646-8DFF-7FB5D469ACE5}">
      <dgm:prSet/>
      <dgm:spPr/>
      <dgm:t>
        <a:bodyPr/>
        <a:lstStyle/>
        <a:p>
          <a:endParaRPr lang="en-US"/>
        </a:p>
      </dgm:t>
    </dgm:pt>
    <dgm:pt modelId="{595A0173-3871-944E-B44C-FA1ABFEA68BA}">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Minimizes vibrations</a:t>
          </a:r>
        </a:p>
      </dgm:t>
    </dgm:pt>
    <dgm:pt modelId="{D110CFEF-4088-4C4C-80F2-7EEBFBC07377}" type="parTrans" cxnId="{DD00E69B-8FB8-3F4B-824B-936EBD5D56B9}">
      <dgm:prSet custT="1"/>
      <dgm:spPr>
        <a:ln>
          <a:solidFill>
            <a:srgbClr val="772F3F"/>
          </a:solidFill>
        </a:ln>
      </dgm:spPr>
      <dgm:t>
        <a:bodyPr/>
        <a:lstStyle/>
        <a:p>
          <a:endParaRPr lang="en-US" sz="900"/>
        </a:p>
      </dgm:t>
    </dgm:pt>
    <dgm:pt modelId="{1B6FCEE4-0062-D640-9C95-C1778CFBA650}" type="sibTrans" cxnId="{DD00E69B-8FB8-3F4B-824B-936EBD5D56B9}">
      <dgm:prSet/>
      <dgm:spPr/>
      <dgm:t>
        <a:bodyPr/>
        <a:lstStyle/>
        <a:p>
          <a:endParaRPr lang="en-US"/>
        </a:p>
      </dgm:t>
    </dgm:pt>
    <dgm:pt modelId="{AAE70C8E-A88D-854F-A910-D5DECA15897F}">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Minimizes humidity allowances</a:t>
          </a:r>
        </a:p>
      </dgm:t>
    </dgm:pt>
    <dgm:pt modelId="{68DBF779-F401-9944-A3B8-8A6CF980714F}" type="parTrans" cxnId="{CEB557E6-5EAB-3C41-8A77-A6050C2601A1}">
      <dgm:prSet custT="1"/>
      <dgm:spPr>
        <a:ln>
          <a:solidFill>
            <a:srgbClr val="772F3F"/>
          </a:solidFill>
        </a:ln>
      </dgm:spPr>
      <dgm:t>
        <a:bodyPr/>
        <a:lstStyle/>
        <a:p>
          <a:endParaRPr lang="en-US" sz="900"/>
        </a:p>
      </dgm:t>
    </dgm:pt>
    <dgm:pt modelId="{AEFA35A6-3E18-FD44-A385-6BBDB96946BF}" type="sibTrans" cxnId="{CEB557E6-5EAB-3C41-8A77-A6050C2601A1}">
      <dgm:prSet/>
      <dgm:spPr/>
      <dgm:t>
        <a:bodyPr/>
        <a:lstStyle/>
        <a:p>
          <a:endParaRPr lang="en-US"/>
        </a:p>
      </dgm:t>
    </dgm:pt>
    <dgm:pt modelId="{06BDB43A-F305-5842-8D52-DBC8E05012E0}">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Minimizes allowances of non-simulant particles</a:t>
          </a:r>
        </a:p>
      </dgm:t>
    </dgm:pt>
    <dgm:pt modelId="{D2D100A0-3990-864A-B037-7E7D42FBFE4E}" type="parTrans" cxnId="{4C06A19B-092D-1448-B8D5-98D63FCC1041}">
      <dgm:prSet custT="1"/>
      <dgm:spPr>
        <a:ln>
          <a:solidFill>
            <a:srgbClr val="772F3F"/>
          </a:solidFill>
        </a:ln>
      </dgm:spPr>
      <dgm:t>
        <a:bodyPr/>
        <a:lstStyle/>
        <a:p>
          <a:endParaRPr lang="en-US" sz="900"/>
        </a:p>
      </dgm:t>
    </dgm:pt>
    <dgm:pt modelId="{53CEC9F8-A0BE-4B4E-9BCB-794E98036479}" type="sibTrans" cxnId="{4C06A19B-092D-1448-B8D5-98D63FCC1041}">
      <dgm:prSet/>
      <dgm:spPr/>
      <dgm:t>
        <a:bodyPr/>
        <a:lstStyle/>
        <a:p>
          <a:endParaRPr lang="en-US"/>
        </a:p>
      </dgm:t>
    </dgm:pt>
    <dgm:pt modelId="{0E09952B-A0F3-0B42-9740-049C90671B11}">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Simulant</a:t>
          </a:r>
        </a:p>
      </dgm:t>
    </dgm:pt>
    <dgm:pt modelId="{E65FE2C4-2E2B-744A-AF3F-20D57D8B95E3}" type="parTrans" cxnId="{CD9F9F84-FC47-1646-B18F-696C99D6605E}">
      <dgm:prSet custT="1"/>
      <dgm:spPr>
        <a:ln>
          <a:solidFill>
            <a:srgbClr val="EE7623"/>
          </a:solidFill>
        </a:ln>
      </dgm:spPr>
      <dgm:t>
        <a:bodyPr/>
        <a:lstStyle/>
        <a:p>
          <a:endParaRPr lang="en-US" sz="900"/>
        </a:p>
      </dgm:t>
    </dgm:pt>
    <dgm:pt modelId="{D622F84B-2626-3542-AF61-883DFC55DC48}" type="sibTrans" cxnId="{CD9F9F84-FC47-1646-B18F-696C99D6605E}">
      <dgm:prSet/>
      <dgm:spPr/>
      <dgm:t>
        <a:bodyPr/>
        <a:lstStyle/>
        <a:p>
          <a:endParaRPr lang="en-US"/>
        </a:p>
      </dgm:t>
    </dgm:pt>
    <dgm:pt modelId="{1658A53B-F65A-FA48-B572-E79399EFB3F6}">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Visualizes particle position</a:t>
          </a:r>
        </a:p>
      </dgm:t>
    </dgm:pt>
    <dgm:pt modelId="{A1C89D7D-E125-2B4E-A5B4-840380B4A0B9}" type="parTrans" cxnId="{183B5B81-3E78-0D4A-95B8-CEF1CE576669}">
      <dgm:prSet custT="1"/>
      <dgm:spPr>
        <a:ln>
          <a:solidFill>
            <a:srgbClr val="772F3F"/>
          </a:solidFill>
        </a:ln>
      </dgm:spPr>
      <dgm:t>
        <a:bodyPr/>
        <a:lstStyle/>
        <a:p>
          <a:endParaRPr lang="en-US" sz="900"/>
        </a:p>
      </dgm:t>
    </dgm:pt>
    <dgm:pt modelId="{2FC7430E-121B-FA4C-83D2-C584FB89C11A}" type="sibTrans" cxnId="{183B5B81-3E78-0D4A-95B8-CEF1CE576669}">
      <dgm:prSet/>
      <dgm:spPr/>
      <dgm:t>
        <a:bodyPr/>
        <a:lstStyle/>
        <a:p>
          <a:endParaRPr lang="en-US"/>
        </a:p>
      </dgm:t>
    </dgm:pt>
    <dgm:pt modelId="{EC921F13-96DB-0242-BADC-079B62C75240}">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Density similar to lunar dust</a:t>
          </a:r>
        </a:p>
      </dgm:t>
    </dgm:pt>
    <dgm:pt modelId="{804EEC47-2979-F64A-9958-7C1AD5C92C20}" type="parTrans" cxnId="{6EDDA111-2307-754F-AE49-1FCC0541FDA2}">
      <dgm:prSet custT="1"/>
      <dgm:spPr>
        <a:ln>
          <a:solidFill>
            <a:srgbClr val="772F3F"/>
          </a:solidFill>
        </a:ln>
      </dgm:spPr>
      <dgm:t>
        <a:bodyPr/>
        <a:lstStyle/>
        <a:p>
          <a:endParaRPr lang="en-US" sz="900"/>
        </a:p>
      </dgm:t>
    </dgm:pt>
    <dgm:pt modelId="{6608794A-C28D-0F44-BC09-16C209E07EE0}" type="sibTrans" cxnId="{6EDDA111-2307-754F-AE49-1FCC0541FDA2}">
      <dgm:prSet/>
      <dgm:spPr/>
      <dgm:t>
        <a:bodyPr/>
        <a:lstStyle/>
        <a:p>
          <a:endParaRPr lang="en-US"/>
        </a:p>
      </dgm:t>
    </dgm:pt>
    <dgm:pt modelId="{A8B44EB4-C825-8745-96D3-C3257957C7A1}">
      <dgm:prSet phldrT="[Text]" custT="1"/>
      <dgm:spPr>
        <a:solidFill>
          <a:schemeClr val="tx1">
            <a:lumMod val="50000"/>
            <a:lumOff val="50000"/>
          </a:schemeClr>
        </a:solidFill>
        <a:ln>
          <a:solidFill>
            <a:schemeClr val="tx1">
              <a:lumMod val="50000"/>
              <a:lumOff val="50000"/>
            </a:schemeClr>
          </a:solidFill>
        </a:ln>
      </dgm:spPr>
      <dgm:t>
        <a:bodyPr/>
        <a:lstStyle/>
        <a:p>
          <a:r>
            <a:rPr lang="en-US" sz="900">
              <a:noFill/>
            </a:rPr>
            <a:t>Simulates lunar dust behavior</a:t>
          </a:r>
        </a:p>
      </dgm:t>
    </dgm:pt>
    <dgm:pt modelId="{C61F939F-568E-C544-B49E-FD352B4C9E11}" type="parTrans" cxnId="{236135E9-6D33-A246-832F-7F2A7D5D1DEB}">
      <dgm:prSet custT="1"/>
      <dgm:spPr>
        <a:ln>
          <a:solidFill>
            <a:srgbClr val="772F3F"/>
          </a:solidFill>
        </a:ln>
      </dgm:spPr>
      <dgm:t>
        <a:bodyPr/>
        <a:lstStyle/>
        <a:p>
          <a:endParaRPr lang="en-US" sz="900"/>
        </a:p>
      </dgm:t>
    </dgm:pt>
    <dgm:pt modelId="{866677F1-4342-674F-892F-501AB279C57A}" type="sibTrans" cxnId="{236135E9-6D33-A246-832F-7F2A7D5D1DEB}">
      <dgm:prSet/>
      <dgm:spPr/>
      <dgm:t>
        <a:bodyPr/>
        <a:lstStyle/>
        <a:p>
          <a:endParaRPr lang="en-US"/>
        </a:p>
      </dgm:t>
    </dgm:pt>
    <dgm:pt modelId="{C04F3281-1FAE-C449-B4E3-9666BF37ECCB}" type="pres">
      <dgm:prSet presAssocID="{C487177F-C22F-2A44-9BBE-8C3EF0395F38}" presName="hierChild1" presStyleCnt="0">
        <dgm:presLayoutVars>
          <dgm:orgChart val="1"/>
          <dgm:chPref val="1"/>
          <dgm:dir/>
          <dgm:animOne val="branch"/>
          <dgm:animLvl val="lvl"/>
          <dgm:resizeHandles/>
        </dgm:presLayoutVars>
      </dgm:prSet>
      <dgm:spPr/>
    </dgm:pt>
    <dgm:pt modelId="{05B7781E-4227-A543-A9D1-5B494252D6FE}" type="pres">
      <dgm:prSet presAssocID="{13DFA652-59D2-C24A-8FC9-24A34DA9C93D}" presName="hierRoot1" presStyleCnt="0">
        <dgm:presLayoutVars>
          <dgm:hierBranch val="init"/>
        </dgm:presLayoutVars>
      </dgm:prSet>
      <dgm:spPr/>
    </dgm:pt>
    <dgm:pt modelId="{F0AE49E6-9985-E04D-A180-2EF47E6285B8}" type="pres">
      <dgm:prSet presAssocID="{13DFA652-59D2-C24A-8FC9-24A34DA9C93D}" presName="rootComposite1" presStyleCnt="0"/>
      <dgm:spPr/>
    </dgm:pt>
    <dgm:pt modelId="{DAA2BC1C-C5C9-F345-9575-0244D242D8AB}" type="pres">
      <dgm:prSet presAssocID="{13DFA652-59D2-C24A-8FC9-24A34DA9C93D}" presName="rootText1" presStyleLbl="node0" presStyleIdx="0" presStyleCnt="1" custScaleX="119773">
        <dgm:presLayoutVars>
          <dgm:chPref val="3"/>
        </dgm:presLayoutVars>
      </dgm:prSet>
      <dgm:spPr/>
    </dgm:pt>
    <dgm:pt modelId="{ACF4B993-E632-9E4C-AFF8-9EDE89D48403}" type="pres">
      <dgm:prSet presAssocID="{13DFA652-59D2-C24A-8FC9-24A34DA9C93D}" presName="rootConnector1" presStyleLbl="node1" presStyleIdx="0" presStyleCnt="0"/>
      <dgm:spPr/>
    </dgm:pt>
    <dgm:pt modelId="{E02B36A5-D822-E146-8D32-3D48C9B088B6}" type="pres">
      <dgm:prSet presAssocID="{13DFA652-59D2-C24A-8FC9-24A34DA9C93D}" presName="hierChild2" presStyleCnt="0"/>
      <dgm:spPr/>
    </dgm:pt>
    <dgm:pt modelId="{FBC8C633-2C2B-3C40-B205-5257B2BC709C}" type="pres">
      <dgm:prSet presAssocID="{27037E9F-94C9-B44F-B574-28C85C1B5D5A}" presName="Name37" presStyleLbl="parChTrans1D2" presStyleIdx="0" presStyleCnt="2"/>
      <dgm:spPr/>
    </dgm:pt>
    <dgm:pt modelId="{068C0D04-12C3-5144-AC14-645BD5939320}" type="pres">
      <dgm:prSet presAssocID="{38FEED08-5C89-0C4A-BA7D-F2E908CFD7AA}" presName="hierRoot2" presStyleCnt="0">
        <dgm:presLayoutVars>
          <dgm:hierBranch val="init"/>
        </dgm:presLayoutVars>
      </dgm:prSet>
      <dgm:spPr/>
    </dgm:pt>
    <dgm:pt modelId="{33423D8F-A84D-1443-8A30-863D84C07AAC}" type="pres">
      <dgm:prSet presAssocID="{38FEED08-5C89-0C4A-BA7D-F2E908CFD7AA}" presName="rootComposite" presStyleCnt="0"/>
      <dgm:spPr/>
    </dgm:pt>
    <dgm:pt modelId="{1CD742CF-98EF-7249-BF20-98FD85D41EC8}" type="pres">
      <dgm:prSet presAssocID="{38FEED08-5C89-0C4A-BA7D-F2E908CFD7AA}" presName="rootText" presStyleLbl="node2" presStyleIdx="0" presStyleCnt="2" custScaleX="30692" custScaleY="32515">
        <dgm:presLayoutVars>
          <dgm:chPref val="3"/>
        </dgm:presLayoutVars>
      </dgm:prSet>
      <dgm:spPr/>
    </dgm:pt>
    <dgm:pt modelId="{2B126C21-8963-FD4F-98C4-415FFDB06AC3}" type="pres">
      <dgm:prSet presAssocID="{38FEED08-5C89-0C4A-BA7D-F2E908CFD7AA}" presName="rootConnector" presStyleLbl="node2" presStyleIdx="0" presStyleCnt="2"/>
      <dgm:spPr/>
    </dgm:pt>
    <dgm:pt modelId="{C25735F3-EDB8-444A-BE54-B2BF270214D4}" type="pres">
      <dgm:prSet presAssocID="{38FEED08-5C89-0C4A-BA7D-F2E908CFD7AA}" presName="hierChild4" presStyleCnt="0"/>
      <dgm:spPr/>
    </dgm:pt>
    <dgm:pt modelId="{06375639-6404-7D4A-887F-E736F0CDD9B8}" type="pres">
      <dgm:prSet presAssocID="{1FDB4D23-2CB9-EA4D-8D42-8BDD383FC888}" presName="Name37" presStyleLbl="parChTrans1D3" presStyleIdx="0" presStyleCnt="6"/>
      <dgm:spPr/>
    </dgm:pt>
    <dgm:pt modelId="{0F953BFD-3364-3F45-900D-0DD7379CD0BD}" type="pres">
      <dgm:prSet presAssocID="{C2767C13-7566-E248-960F-E33C30E19E42}" presName="hierRoot2" presStyleCnt="0">
        <dgm:presLayoutVars>
          <dgm:hierBranch val="init"/>
        </dgm:presLayoutVars>
      </dgm:prSet>
      <dgm:spPr/>
    </dgm:pt>
    <dgm:pt modelId="{EC1E6BA4-9CF4-8A4D-BB01-74A04BD38AE7}" type="pres">
      <dgm:prSet presAssocID="{C2767C13-7566-E248-960F-E33C30E19E42}" presName="rootComposite" presStyleCnt="0"/>
      <dgm:spPr/>
    </dgm:pt>
    <dgm:pt modelId="{E4F0180B-5984-4548-9FFD-2E1379D671DB}" type="pres">
      <dgm:prSet presAssocID="{C2767C13-7566-E248-960F-E33C30E19E42}" presName="rootText" presStyleLbl="node3" presStyleIdx="0" presStyleCnt="6" custScaleX="30692" custScaleY="32515">
        <dgm:presLayoutVars>
          <dgm:chPref val="3"/>
        </dgm:presLayoutVars>
      </dgm:prSet>
      <dgm:spPr/>
    </dgm:pt>
    <dgm:pt modelId="{B597403A-9BE5-724B-A810-8F736F143A2D}" type="pres">
      <dgm:prSet presAssocID="{C2767C13-7566-E248-960F-E33C30E19E42}" presName="rootConnector" presStyleLbl="node3" presStyleIdx="0" presStyleCnt="6"/>
      <dgm:spPr/>
    </dgm:pt>
    <dgm:pt modelId="{1FA3AC5A-D8FA-474A-AAB9-4AE98748E62E}" type="pres">
      <dgm:prSet presAssocID="{C2767C13-7566-E248-960F-E33C30E19E42}" presName="hierChild4" presStyleCnt="0"/>
      <dgm:spPr/>
    </dgm:pt>
    <dgm:pt modelId="{C55C37D2-2AB4-F344-A123-BF0CCD70D71A}" type="pres">
      <dgm:prSet presAssocID="{9AB3549C-EB9C-6147-8219-150DE31AC995}" presName="Name37" presStyleLbl="parChTrans1D4" presStyleIdx="0" presStyleCnt="27"/>
      <dgm:spPr/>
    </dgm:pt>
    <dgm:pt modelId="{F3DEB9B6-F9A1-B048-98E5-0E4C39F6AB7F}" type="pres">
      <dgm:prSet presAssocID="{BC9F1497-E50F-D24E-B3F2-2476F2F6D5AC}" presName="hierRoot2" presStyleCnt="0">
        <dgm:presLayoutVars>
          <dgm:hierBranch val="init"/>
        </dgm:presLayoutVars>
      </dgm:prSet>
      <dgm:spPr/>
    </dgm:pt>
    <dgm:pt modelId="{73066D49-B3B7-ED48-841A-0A247A936107}" type="pres">
      <dgm:prSet presAssocID="{BC9F1497-E50F-D24E-B3F2-2476F2F6D5AC}" presName="rootComposite" presStyleCnt="0"/>
      <dgm:spPr/>
    </dgm:pt>
    <dgm:pt modelId="{64B08DC5-0D95-364A-BF72-4A5878CB2B4B}" type="pres">
      <dgm:prSet presAssocID="{BC9F1497-E50F-D24E-B3F2-2476F2F6D5AC}" presName="rootText" presStyleLbl="node4" presStyleIdx="0" presStyleCnt="27" custScaleX="30692" custScaleY="32515">
        <dgm:presLayoutVars>
          <dgm:chPref val="3"/>
        </dgm:presLayoutVars>
      </dgm:prSet>
      <dgm:spPr/>
    </dgm:pt>
    <dgm:pt modelId="{96D913AE-2A41-8D40-8461-9F1498D56345}" type="pres">
      <dgm:prSet presAssocID="{BC9F1497-E50F-D24E-B3F2-2476F2F6D5AC}" presName="rootConnector" presStyleLbl="node4" presStyleIdx="0" presStyleCnt="27"/>
      <dgm:spPr/>
    </dgm:pt>
    <dgm:pt modelId="{A5B7388A-7BEB-FD4D-B908-5861C6709AF1}" type="pres">
      <dgm:prSet presAssocID="{BC9F1497-E50F-D24E-B3F2-2476F2F6D5AC}" presName="hierChild4" presStyleCnt="0"/>
      <dgm:spPr/>
    </dgm:pt>
    <dgm:pt modelId="{D4FEFE9D-4F14-0345-8C82-04799A9978D1}" type="pres">
      <dgm:prSet presAssocID="{3D54E4E1-CB52-D14F-9A39-B6EE134BA9DD}" presName="Name37" presStyleLbl="parChTrans1D4" presStyleIdx="1" presStyleCnt="27"/>
      <dgm:spPr/>
    </dgm:pt>
    <dgm:pt modelId="{B5EFDFBC-113B-7C46-9F81-88B080D3A39B}" type="pres">
      <dgm:prSet presAssocID="{C5CE4FCE-4E89-654A-B6F9-35C271D4E5D8}" presName="hierRoot2" presStyleCnt="0">
        <dgm:presLayoutVars>
          <dgm:hierBranch val="init"/>
        </dgm:presLayoutVars>
      </dgm:prSet>
      <dgm:spPr/>
    </dgm:pt>
    <dgm:pt modelId="{FE132B07-7057-4E44-A73D-5ECD80DCF2EB}" type="pres">
      <dgm:prSet presAssocID="{C5CE4FCE-4E89-654A-B6F9-35C271D4E5D8}" presName="rootComposite" presStyleCnt="0"/>
      <dgm:spPr/>
    </dgm:pt>
    <dgm:pt modelId="{0EF2EFF3-D697-FC4D-BF81-AD973424933F}" type="pres">
      <dgm:prSet presAssocID="{C5CE4FCE-4E89-654A-B6F9-35C271D4E5D8}" presName="rootText" presStyleLbl="node4" presStyleIdx="1" presStyleCnt="27" custScaleX="30692" custScaleY="32515">
        <dgm:presLayoutVars>
          <dgm:chPref val="3"/>
        </dgm:presLayoutVars>
      </dgm:prSet>
      <dgm:spPr/>
    </dgm:pt>
    <dgm:pt modelId="{19339B7D-B1A7-F54C-A15F-17489F9D1B1C}" type="pres">
      <dgm:prSet presAssocID="{C5CE4FCE-4E89-654A-B6F9-35C271D4E5D8}" presName="rootConnector" presStyleLbl="node4" presStyleIdx="1" presStyleCnt="27"/>
      <dgm:spPr/>
    </dgm:pt>
    <dgm:pt modelId="{1AF42DB2-E65B-8F47-9011-D7FE8A8077E1}" type="pres">
      <dgm:prSet presAssocID="{C5CE4FCE-4E89-654A-B6F9-35C271D4E5D8}" presName="hierChild4" presStyleCnt="0"/>
      <dgm:spPr/>
    </dgm:pt>
    <dgm:pt modelId="{EF3A1F57-D57F-6C4C-9DBC-2FCE8E8B6180}" type="pres">
      <dgm:prSet presAssocID="{C8F01AA0-31D9-3D41-A115-9A238EFBB682}" presName="Name37" presStyleLbl="parChTrans1D4" presStyleIdx="2" presStyleCnt="27"/>
      <dgm:spPr/>
    </dgm:pt>
    <dgm:pt modelId="{C0BC687F-9584-4A48-BAC2-3B95CF3123B5}" type="pres">
      <dgm:prSet presAssocID="{0C8FC354-21BA-C04C-ADB3-801C93B04328}" presName="hierRoot2" presStyleCnt="0">
        <dgm:presLayoutVars>
          <dgm:hierBranch val="init"/>
        </dgm:presLayoutVars>
      </dgm:prSet>
      <dgm:spPr/>
    </dgm:pt>
    <dgm:pt modelId="{6132E7D6-9A6B-1F4F-A03A-229AEB37CEE2}" type="pres">
      <dgm:prSet presAssocID="{0C8FC354-21BA-C04C-ADB3-801C93B04328}" presName="rootComposite" presStyleCnt="0"/>
      <dgm:spPr/>
    </dgm:pt>
    <dgm:pt modelId="{88B1D605-871A-3843-8A01-01439CD1D438}" type="pres">
      <dgm:prSet presAssocID="{0C8FC354-21BA-C04C-ADB3-801C93B04328}" presName="rootText" presStyleLbl="node4" presStyleIdx="2" presStyleCnt="27" custScaleX="30692" custScaleY="32515">
        <dgm:presLayoutVars>
          <dgm:chPref val="3"/>
        </dgm:presLayoutVars>
      </dgm:prSet>
      <dgm:spPr/>
    </dgm:pt>
    <dgm:pt modelId="{67E948F9-A738-404F-810F-9120034ED889}" type="pres">
      <dgm:prSet presAssocID="{0C8FC354-21BA-C04C-ADB3-801C93B04328}" presName="rootConnector" presStyleLbl="node4" presStyleIdx="2" presStyleCnt="27"/>
      <dgm:spPr/>
    </dgm:pt>
    <dgm:pt modelId="{1D758BA5-1A94-A848-83CB-0935E2B861EC}" type="pres">
      <dgm:prSet presAssocID="{0C8FC354-21BA-C04C-ADB3-801C93B04328}" presName="hierChild4" presStyleCnt="0"/>
      <dgm:spPr/>
    </dgm:pt>
    <dgm:pt modelId="{58CC00DB-D295-C44B-B706-984CBFDD72AC}" type="pres">
      <dgm:prSet presAssocID="{0C8FC354-21BA-C04C-ADB3-801C93B04328}" presName="hierChild5" presStyleCnt="0"/>
      <dgm:spPr/>
    </dgm:pt>
    <dgm:pt modelId="{6B6C4366-F8A3-174D-BCE1-E94BBAFED8B8}" type="pres">
      <dgm:prSet presAssocID="{240F00CF-2713-2F41-B36D-BE80378DCCF3}" presName="Name37" presStyleLbl="parChTrans1D4" presStyleIdx="3" presStyleCnt="27"/>
      <dgm:spPr/>
    </dgm:pt>
    <dgm:pt modelId="{609C6976-BA3C-854A-9EA5-189E16344FAD}" type="pres">
      <dgm:prSet presAssocID="{FE17AFC9-BBDE-EB45-B527-7209D16FE1F5}" presName="hierRoot2" presStyleCnt="0">
        <dgm:presLayoutVars>
          <dgm:hierBranch val="init"/>
        </dgm:presLayoutVars>
      </dgm:prSet>
      <dgm:spPr/>
    </dgm:pt>
    <dgm:pt modelId="{E97F5805-F977-BC4F-BBB9-FAA4E10DC894}" type="pres">
      <dgm:prSet presAssocID="{FE17AFC9-BBDE-EB45-B527-7209D16FE1F5}" presName="rootComposite" presStyleCnt="0"/>
      <dgm:spPr/>
    </dgm:pt>
    <dgm:pt modelId="{3CD2EE95-A8B5-D14C-9728-01E049359466}" type="pres">
      <dgm:prSet presAssocID="{FE17AFC9-BBDE-EB45-B527-7209D16FE1F5}" presName="rootText" presStyleLbl="node4" presStyleIdx="3" presStyleCnt="27" custScaleX="30692" custScaleY="32515">
        <dgm:presLayoutVars>
          <dgm:chPref val="3"/>
        </dgm:presLayoutVars>
      </dgm:prSet>
      <dgm:spPr/>
    </dgm:pt>
    <dgm:pt modelId="{73BAD9AB-1E46-664D-BFC9-AFC51C5788F2}" type="pres">
      <dgm:prSet presAssocID="{FE17AFC9-BBDE-EB45-B527-7209D16FE1F5}" presName="rootConnector" presStyleLbl="node4" presStyleIdx="3" presStyleCnt="27"/>
      <dgm:spPr/>
    </dgm:pt>
    <dgm:pt modelId="{E9FAB73C-1368-7D45-A490-E8A9A96F4C2A}" type="pres">
      <dgm:prSet presAssocID="{FE17AFC9-BBDE-EB45-B527-7209D16FE1F5}" presName="hierChild4" presStyleCnt="0"/>
      <dgm:spPr/>
    </dgm:pt>
    <dgm:pt modelId="{6A16B4F4-7658-4B4E-93E7-CD9225D1DF6C}" type="pres">
      <dgm:prSet presAssocID="{FE17AFC9-BBDE-EB45-B527-7209D16FE1F5}" presName="hierChild5" presStyleCnt="0"/>
      <dgm:spPr/>
    </dgm:pt>
    <dgm:pt modelId="{2A212E33-8C7D-0E41-B33A-14962C84E14C}" type="pres">
      <dgm:prSet presAssocID="{C5CE4FCE-4E89-654A-B6F9-35C271D4E5D8}" presName="hierChild5" presStyleCnt="0"/>
      <dgm:spPr/>
    </dgm:pt>
    <dgm:pt modelId="{5E0D8265-DE23-0045-9F5E-1526DA177876}" type="pres">
      <dgm:prSet presAssocID="{AEEA7841-819C-5444-B468-D8B2230AE5D6}" presName="Name37" presStyleLbl="parChTrans1D4" presStyleIdx="4" presStyleCnt="27"/>
      <dgm:spPr/>
    </dgm:pt>
    <dgm:pt modelId="{8EC016CB-D450-5148-94C6-29890358F712}" type="pres">
      <dgm:prSet presAssocID="{F4E01027-C1D8-C54B-B412-8612FEE1809D}" presName="hierRoot2" presStyleCnt="0">
        <dgm:presLayoutVars>
          <dgm:hierBranch val="init"/>
        </dgm:presLayoutVars>
      </dgm:prSet>
      <dgm:spPr/>
    </dgm:pt>
    <dgm:pt modelId="{B50D5C65-B09A-5845-BB52-2C8DFA1312F2}" type="pres">
      <dgm:prSet presAssocID="{F4E01027-C1D8-C54B-B412-8612FEE1809D}" presName="rootComposite" presStyleCnt="0"/>
      <dgm:spPr/>
    </dgm:pt>
    <dgm:pt modelId="{B8686739-16F8-DE4E-B12F-CBC978CC8C39}" type="pres">
      <dgm:prSet presAssocID="{F4E01027-C1D8-C54B-B412-8612FEE1809D}" presName="rootText" presStyleLbl="node4" presStyleIdx="4" presStyleCnt="27" custScaleX="30692" custScaleY="32515">
        <dgm:presLayoutVars>
          <dgm:chPref val="3"/>
        </dgm:presLayoutVars>
      </dgm:prSet>
      <dgm:spPr/>
    </dgm:pt>
    <dgm:pt modelId="{61D04E5D-3748-A944-B494-9A3F03843AB0}" type="pres">
      <dgm:prSet presAssocID="{F4E01027-C1D8-C54B-B412-8612FEE1809D}" presName="rootConnector" presStyleLbl="node4" presStyleIdx="4" presStyleCnt="27"/>
      <dgm:spPr/>
    </dgm:pt>
    <dgm:pt modelId="{38B566D4-99C5-C74F-9A38-281BC6F18B0E}" type="pres">
      <dgm:prSet presAssocID="{F4E01027-C1D8-C54B-B412-8612FEE1809D}" presName="hierChild4" presStyleCnt="0"/>
      <dgm:spPr/>
    </dgm:pt>
    <dgm:pt modelId="{55BC0D6F-C2FB-984F-AEBE-ADA71A948F06}" type="pres">
      <dgm:prSet presAssocID="{516E0687-A45E-8445-A073-581EEF63F842}" presName="Name37" presStyleLbl="parChTrans1D4" presStyleIdx="5" presStyleCnt="27"/>
      <dgm:spPr/>
    </dgm:pt>
    <dgm:pt modelId="{B58040DE-85AC-5148-AD5F-C5E80EAB65CA}" type="pres">
      <dgm:prSet presAssocID="{6FB5FF4B-AA0D-DC41-80B8-D3E013794E67}" presName="hierRoot2" presStyleCnt="0">
        <dgm:presLayoutVars>
          <dgm:hierBranch val="init"/>
        </dgm:presLayoutVars>
      </dgm:prSet>
      <dgm:spPr/>
    </dgm:pt>
    <dgm:pt modelId="{5337453D-A6AB-B642-AFC0-6B8D97A5047D}" type="pres">
      <dgm:prSet presAssocID="{6FB5FF4B-AA0D-DC41-80B8-D3E013794E67}" presName="rootComposite" presStyleCnt="0"/>
      <dgm:spPr/>
    </dgm:pt>
    <dgm:pt modelId="{70882EDB-38C8-9B4E-8F36-6155292C4C8E}" type="pres">
      <dgm:prSet presAssocID="{6FB5FF4B-AA0D-DC41-80B8-D3E013794E67}" presName="rootText" presStyleLbl="node4" presStyleIdx="5" presStyleCnt="27" custScaleX="30692" custScaleY="32515">
        <dgm:presLayoutVars>
          <dgm:chPref val="3"/>
        </dgm:presLayoutVars>
      </dgm:prSet>
      <dgm:spPr/>
    </dgm:pt>
    <dgm:pt modelId="{C55B639D-165B-494F-BD36-393F4B630F95}" type="pres">
      <dgm:prSet presAssocID="{6FB5FF4B-AA0D-DC41-80B8-D3E013794E67}" presName="rootConnector" presStyleLbl="node4" presStyleIdx="5" presStyleCnt="27"/>
      <dgm:spPr/>
    </dgm:pt>
    <dgm:pt modelId="{F957103F-AEAA-6E4F-AB44-70DC02C97C7B}" type="pres">
      <dgm:prSet presAssocID="{6FB5FF4B-AA0D-DC41-80B8-D3E013794E67}" presName="hierChild4" presStyleCnt="0"/>
      <dgm:spPr/>
    </dgm:pt>
    <dgm:pt modelId="{393FB24F-4453-3546-B819-7DFE62D21D8F}" type="pres">
      <dgm:prSet presAssocID="{6FB5FF4B-AA0D-DC41-80B8-D3E013794E67}" presName="hierChild5" presStyleCnt="0"/>
      <dgm:spPr/>
    </dgm:pt>
    <dgm:pt modelId="{C700E72F-5299-744F-8092-D6C6BC9052B7}" type="pres">
      <dgm:prSet presAssocID="{06F6EFD8-283D-A348-AE8F-8A30DBFCAD27}" presName="Name37" presStyleLbl="parChTrans1D4" presStyleIdx="6" presStyleCnt="27"/>
      <dgm:spPr/>
    </dgm:pt>
    <dgm:pt modelId="{A698B5A5-32E4-3A48-AC1E-945C59352263}" type="pres">
      <dgm:prSet presAssocID="{6DA9255D-2A70-3D4C-B95F-E4ABCB887810}" presName="hierRoot2" presStyleCnt="0">
        <dgm:presLayoutVars>
          <dgm:hierBranch val="init"/>
        </dgm:presLayoutVars>
      </dgm:prSet>
      <dgm:spPr/>
    </dgm:pt>
    <dgm:pt modelId="{9BC4DA90-6EBA-F848-94E9-1F3D2A3062EE}" type="pres">
      <dgm:prSet presAssocID="{6DA9255D-2A70-3D4C-B95F-E4ABCB887810}" presName="rootComposite" presStyleCnt="0"/>
      <dgm:spPr/>
    </dgm:pt>
    <dgm:pt modelId="{C24A017A-883E-624B-8FB2-C135F85E2861}" type="pres">
      <dgm:prSet presAssocID="{6DA9255D-2A70-3D4C-B95F-E4ABCB887810}" presName="rootText" presStyleLbl="node4" presStyleIdx="6" presStyleCnt="27" custScaleX="30692" custScaleY="32515">
        <dgm:presLayoutVars>
          <dgm:chPref val="3"/>
        </dgm:presLayoutVars>
      </dgm:prSet>
      <dgm:spPr/>
    </dgm:pt>
    <dgm:pt modelId="{A1797F7D-0E4A-CD4A-A80C-D7AC3FA9AF39}" type="pres">
      <dgm:prSet presAssocID="{6DA9255D-2A70-3D4C-B95F-E4ABCB887810}" presName="rootConnector" presStyleLbl="node4" presStyleIdx="6" presStyleCnt="27"/>
      <dgm:spPr/>
    </dgm:pt>
    <dgm:pt modelId="{9EBE2783-1567-3041-832C-02ED83CE3311}" type="pres">
      <dgm:prSet presAssocID="{6DA9255D-2A70-3D4C-B95F-E4ABCB887810}" presName="hierChild4" presStyleCnt="0"/>
      <dgm:spPr/>
    </dgm:pt>
    <dgm:pt modelId="{25CA52AB-7F0B-644A-9E5C-CE85C431B524}" type="pres">
      <dgm:prSet presAssocID="{6DA9255D-2A70-3D4C-B95F-E4ABCB887810}" presName="hierChild5" presStyleCnt="0"/>
      <dgm:spPr/>
    </dgm:pt>
    <dgm:pt modelId="{B9979999-A71B-454D-A711-D3DBA6686674}" type="pres">
      <dgm:prSet presAssocID="{F4E01027-C1D8-C54B-B412-8612FEE1809D}" presName="hierChild5" presStyleCnt="0"/>
      <dgm:spPr/>
    </dgm:pt>
    <dgm:pt modelId="{CFB42155-8205-6D44-83F1-6144B080F75E}" type="pres">
      <dgm:prSet presAssocID="{93265DA2-CE83-2D4B-8220-CE459A37066F}" presName="Name37" presStyleLbl="parChTrans1D4" presStyleIdx="7" presStyleCnt="27"/>
      <dgm:spPr/>
    </dgm:pt>
    <dgm:pt modelId="{D1F833B1-58C6-7646-A6A0-D212A37A3020}" type="pres">
      <dgm:prSet presAssocID="{B38A8FE6-65EF-B441-ABDB-2746113CD3A8}" presName="hierRoot2" presStyleCnt="0">
        <dgm:presLayoutVars>
          <dgm:hierBranch val="init"/>
        </dgm:presLayoutVars>
      </dgm:prSet>
      <dgm:spPr/>
    </dgm:pt>
    <dgm:pt modelId="{7B1067AE-0F0C-7A4E-AC21-D9124F1E8D1D}" type="pres">
      <dgm:prSet presAssocID="{B38A8FE6-65EF-B441-ABDB-2746113CD3A8}" presName="rootComposite" presStyleCnt="0"/>
      <dgm:spPr/>
    </dgm:pt>
    <dgm:pt modelId="{1C4A34C1-6FBD-2647-BB79-111CF753AEFD}" type="pres">
      <dgm:prSet presAssocID="{B38A8FE6-65EF-B441-ABDB-2746113CD3A8}" presName="rootText" presStyleLbl="node4" presStyleIdx="7" presStyleCnt="27" custScaleX="30692" custScaleY="32515">
        <dgm:presLayoutVars>
          <dgm:chPref val="3"/>
        </dgm:presLayoutVars>
      </dgm:prSet>
      <dgm:spPr/>
    </dgm:pt>
    <dgm:pt modelId="{A3056FC7-D30C-B542-A298-23A3C5E947DF}" type="pres">
      <dgm:prSet presAssocID="{B38A8FE6-65EF-B441-ABDB-2746113CD3A8}" presName="rootConnector" presStyleLbl="node4" presStyleIdx="7" presStyleCnt="27"/>
      <dgm:spPr/>
    </dgm:pt>
    <dgm:pt modelId="{D01D298D-5A24-FE4D-8B03-1EAC061DDBC3}" type="pres">
      <dgm:prSet presAssocID="{B38A8FE6-65EF-B441-ABDB-2746113CD3A8}" presName="hierChild4" presStyleCnt="0"/>
      <dgm:spPr/>
    </dgm:pt>
    <dgm:pt modelId="{C00A7576-FC2B-F64F-A03B-677FAEA0DDB8}" type="pres">
      <dgm:prSet presAssocID="{7A2EDC8D-AAB8-E24A-9BAF-11140A14B67E}" presName="Name37" presStyleLbl="parChTrans1D4" presStyleIdx="8" presStyleCnt="27"/>
      <dgm:spPr/>
    </dgm:pt>
    <dgm:pt modelId="{1796C457-9CA9-7E47-B5B1-CD80FC79193E}" type="pres">
      <dgm:prSet presAssocID="{4B2B3C16-C4EA-E548-8B7E-E250B9567E05}" presName="hierRoot2" presStyleCnt="0">
        <dgm:presLayoutVars>
          <dgm:hierBranch val="init"/>
        </dgm:presLayoutVars>
      </dgm:prSet>
      <dgm:spPr/>
    </dgm:pt>
    <dgm:pt modelId="{F9B3A43B-ABD1-5D40-9476-44D9422BC02D}" type="pres">
      <dgm:prSet presAssocID="{4B2B3C16-C4EA-E548-8B7E-E250B9567E05}" presName="rootComposite" presStyleCnt="0"/>
      <dgm:spPr/>
    </dgm:pt>
    <dgm:pt modelId="{9AF7768F-D018-8341-8887-A4971BC8F6E7}" type="pres">
      <dgm:prSet presAssocID="{4B2B3C16-C4EA-E548-8B7E-E250B9567E05}" presName="rootText" presStyleLbl="node4" presStyleIdx="8" presStyleCnt="27" custScaleX="30692" custScaleY="32515">
        <dgm:presLayoutVars>
          <dgm:chPref val="3"/>
        </dgm:presLayoutVars>
      </dgm:prSet>
      <dgm:spPr/>
    </dgm:pt>
    <dgm:pt modelId="{E8FD6C33-8786-8A4E-8D97-12304911C625}" type="pres">
      <dgm:prSet presAssocID="{4B2B3C16-C4EA-E548-8B7E-E250B9567E05}" presName="rootConnector" presStyleLbl="node4" presStyleIdx="8" presStyleCnt="27"/>
      <dgm:spPr/>
    </dgm:pt>
    <dgm:pt modelId="{89D975AC-49B2-CE44-A5C8-DDE8703260A7}" type="pres">
      <dgm:prSet presAssocID="{4B2B3C16-C4EA-E548-8B7E-E250B9567E05}" presName="hierChild4" presStyleCnt="0"/>
      <dgm:spPr/>
    </dgm:pt>
    <dgm:pt modelId="{7E12509E-5802-6045-BAF6-0BA192951787}" type="pres">
      <dgm:prSet presAssocID="{4B2B3C16-C4EA-E548-8B7E-E250B9567E05}" presName="hierChild5" presStyleCnt="0"/>
      <dgm:spPr/>
    </dgm:pt>
    <dgm:pt modelId="{3F6499F3-A4FF-9846-95BF-021B412056E2}" type="pres">
      <dgm:prSet presAssocID="{B38A8FE6-65EF-B441-ABDB-2746113CD3A8}" presName="hierChild5" presStyleCnt="0"/>
      <dgm:spPr/>
    </dgm:pt>
    <dgm:pt modelId="{539901B7-39AA-4F4A-A321-1CF54B432D6D}" type="pres">
      <dgm:prSet presAssocID="{BC9F1497-E50F-D24E-B3F2-2476F2F6D5AC}" presName="hierChild5" presStyleCnt="0"/>
      <dgm:spPr/>
    </dgm:pt>
    <dgm:pt modelId="{6893C9D4-4DA8-4246-8A92-CC2B289FA3CF}" type="pres">
      <dgm:prSet presAssocID="{C2767C13-7566-E248-960F-E33C30E19E42}" presName="hierChild5" presStyleCnt="0"/>
      <dgm:spPr/>
    </dgm:pt>
    <dgm:pt modelId="{9D80B086-48A8-B74D-8C90-0D543BDCF2E7}" type="pres">
      <dgm:prSet presAssocID="{2C0B4502-2825-364E-B869-4452A3395387}" presName="Name37" presStyleLbl="parChTrans1D3" presStyleIdx="1" presStyleCnt="6"/>
      <dgm:spPr/>
    </dgm:pt>
    <dgm:pt modelId="{F2534CF9-A19D-B049-B5AC-7CFB0F366403}" type="pres">
      <dgm:prSet presAssocID="{FE8C701D-E0AD-F043-B5CB-DEB2F048D4AE}" presName="hierRoot2" presStyleCnt="0">
        <dgm:presLayoutVars>
          <dgm:hierBranch val="init"/>
        </dgm:presLayoutVars>
      </dgm:prSet>
      <dgm:spPr/>
    </dgm:pt>
    <dgm:pt modelId="{6064D0B9-E502-684C-A6A7-3151BD4401CD}" type="pres">
      <dgm:prSet presAssocID="{FE8C701D-E0AD-F043-B5CB-DEB2F048D4AE}" presName="rootComposite" presStyleCnt="0"/>
      <dgm:spPr/>
    </dgm:pt>
    <dgm:pt modelId="{65E90DA7-6FC3-2D4A-BA80-09C9B2DC9C96}" type="pres">
      <dgm:prSet presAssocID="{FE8C701D-E0AD-F043-B5CB-DEB2F048D4AE}" presName="rootText" presStyleLbl="node3" presStyleIdx="1" presStyleCnt="6" custScaleX="30692" custScaleY="32515">
        <dgm:presLayoutVars>
          <dgm:chPref val="3"/>
        </dgm:presLayoutVars>
      </dgm:prSet>
      <dgm:spPr/>
    </dgm:pt>
    <dgm:pt modelId="{C6CF79C0-9735-284A-BA9B-090A0CB44731}" type="pres">
      <dgm:prSet presAssocID="{FE8C701D-E0AD-F043-B5CB-DEB2F048D4AE}" presName="rootConnector" presStyleLbl="node3" presStyleIdx="1" presStyleCnt="6"/>
      <dgm:spPr/>
    </dgm:pt>
    <dgm:pt modelId="{23BAC18F-71C2-E746-9E35-543A7A88945E}" type="pres">
      <dgm:prSet presAssocID="{FE8C701D-E0AD-F043-B5CB-DEB2F048D4AE}" presName="hierChild4" presStyleCnt="0"/>
      <dgm:spPr/>
    </dgm:pt>
    <dgm:pt modelId="{2CDEA441-16E3-AF4A-A034-FED049D14CBF}" type="pres">
      <dgm:prSet presAssocID="{EF5EB37A-BF50-D940-93C2-99B5C36B7FDD}" presName="Name37" presStyleLbl="parChTrans1D4" presStyleIdx="9" presStyleCnt="27"/>
      <dgm:spPr/>
    </dgm:pt>
    <dgm:pt modelId="{00504AD1-56B0-F640-8ACD-5D5E5472668B}" type="pres">
      <dgm:prSet presAssocID="{1A3E1B78-48B1-B345-9EB8-1AD585C865D1}" presName="hierRoot2" presStyleCnt="0">
        <dgm:presLayoutVars>
          <dgm:hierBranch val="init"/>
        </dgm:presLayoutVars>
      </dgm:prSet>
      <dgm:spPr/>
    </dgm:pt>
    <dgm:pt modelId="{5C741939-CDF6-0E4D-99DD-BA6C231EC3B6}" type="pres">
      <dgm:prSet presAssocID="{1A3E1B78-48B1-B345-9EB8-1AD585C865D1}" presName="rootComposite" presStyleCnt="0"/>
      <dgm:spPr/>
    </dgm:pt>
    <dgm:pt modelId="{2C0425CD-48CF-A145-A015-A2D09E70F626}" type="pres">
      <dgm:prSet presAssocID="{1A3E1B78-48B1-B345-9EB8-1AD585C865D1}" presName="rootText" presStyleLbl="node4" presStyleIdx="9" presStyleCnt="27" custScaleX="30692" custScaleY="32515">
        <dgm:presLayoutVars>
          <dgm:chPref val="3"/>
        </dgm:presLayoutVars>
      </dgm:prSet>
      <dgm:spPr/>
    </dgm:pt>
    <dgm:pt modelId="{E3C7A20A-7451-7F4C-A3DF-19BD06D7319A}" type="pres">
      <dgm:prSet presAssocID="{1A3E1B78-48B1-B345-9EB8-1AD585C865D1}" presName="rootConnector" presStyleLbl="node4" presStyleIdx="9" presStyleCnt="27"/>
      <dgm:spPr/>
    </dgm:pt>
    <dgm:pt modelId="{9738ADB4-524A-8944-86E9-6FA27B0DFDCC}" type="pres">
      <dgm:prSet presAssocID="{1A3E1B78-48B1-B345-9EB8-1AD585C865D1}" presName="hierChild4" presStyleCnt="0"/>
      <dgm:spPr/>
    </dgm:pt>
    <dgm:pt modelId="{25958169-6084-894E-91C4-F05D2181C5C3}" type="pres">
      <dgm:prSet presAssocID="{38D97B53-9A1E-D347-A4DB-AC2D76BCF104}" presName="Name37" presStyleLbl="parChTrans1D4" presStyleIdx="10" presStyleCnt="27"/>
      <dgm:spPr/>
    </dgm:pt>
    <dgm:pt modelId="{A5EF914F-546C-0D45-8A87-C0DD84E2A98B}" type="pres">
      <dgm:prSet presAssocID="{DB61A051-FC36-4741-865D-075C2EF998FD}" presName="hierRoot2" presStyleCnt="0">
        <dgm:presLayoutVars>
          <dgm:hierBranch val="init"/>
        </dgm:presLayoutVars>
      </dgm:prSet>
      <dgm:spPr/>
    </dgm:pt>
    <dgm:pt modelId="{C95FDD96-E854-9C47-82C7-DD86A575F070}" type="pres">
      <dgm:prSet presAssocID="{DB61A051-FC36-4741-865D-075C2EF998FD}" presName="rootComposite" presStyleCnt="0"/>
      <dgm:spPr/>
    </dgm:pt>
    <dgm:pt modelId="{CDB7C713-9C44-4B4E-B881-6BCF0B268AAE}" type="pres">
      <dgm:prSet presAssocID="{DB61A051-FC36-4741-865D-075C2EF998FD}" presName="rootText" presStyleLbl="node4" presStyleIdx="10" presStyleCnt="27" custScaleX="30692" custScaleY="32515">
        <dgm:presLayoutVars>
          <dgm:chPref val="3"/>
        </dgm:presLayoutVars>
      </dgm:prSet>
      <dgm:spPr/>
    </dgm:pt>
    <dgm:pt modelId="{4B0EDB5C-7816-8C45-97B0-8DA39D7C84A1}" type="pres">
      <dgm:prSet presAssocID="{DB61A051-FC36-4741-865D-075C2EF998FD}" presName="rootConnector" presStyleLbl="node4" presStyleIdx="10" presStyleCnt="27"/>
      <dgm:spPr/>
    </dgm:pt>
    <dgm:pt modelId="{56D8D23E-5A14-1B4E-887B-A1495A363801}" type="pres">
      <dgm:prSet presAssocID="{DB61A051-FC36-4741-865D-075C2EF998FD}" presName="hierChild4" presStyleCnt="0"/>
      <dgm:spPr/>
    </dgm:pt>
    <dgm:pt modelId="{13B1F3B0-2DC4-6244-B509-AA32F3953C9D}" type="pres">
      <dgm:prSet presAssocID="{DB61A051-FC36-4741-865D-075C2EF998FD}" presName="hierChild5" presStyleCnt="0"/>
      <dgm:spPr/>
    </dgm:pt>
    <dgm:pt modelId="{D61FEB5B-B9A6-0C4A-81C2-D7B9F2017B34}" type="pres">
      <dgm:prSet presAssocID="{D1FC4151-F7FB-B74F-BCB0-3D46E766C3FC}" presName="Name37" presStyleLbl="parChTrans1D4" presStyleIdx="11" presStyleCnt="27"/>
      <dgm:spPr/>
    </dgm:pt>
    <dgm:pt modelId="{3208343A-5B1F-C444-8C46-7966BEB1445D}" type="pres">
      <dgm:prSet presAssocID="{053E43BB-7358-F445-BA3E-5241BE4D3F9A}" presName="hierRoot2" presStyleCnt="0">
        <dgm:presLayoutVars>
          <dgm:hierBranch val="init"/>
        </dgm:presLayoutVars>
      </dgm:prSet>
      <dgm:spPr/>
    </dgm:pt>
    <dgm:pt modelId="{030D51D7-A03C-AA46-874F-8B06A7EF8FA0}" type="pres">
      <dgm:prSet presAssocID="{053E43BB-7358-F445-BA3E-5241BE4D3F9A}" presName="rootComposite" presStyleCnt="0"/>
      <dgm:spPr/>
    </dgm:pt>
    <dgm:pt modelId="{EF1DE688-259E-CF4E-B6C5-FFD486FD365B}" type="pres">
      <dgm:prSet presAssocID="{053E43BB-7358-F445-BA3E-5241BE4D3F9A}" presName="rootText" presStyleLbl="node4" presStyleIdx="11" presStyleCnt="27" custScaleX="30692" custScaleY="32515">
        <dgm:presLayoutVars>
          <dgm:chPref val="3"/>
        </dgm:presLayoutVars>
      </dgm:prSet>
      <dgm:spPr/>
    </dgm:pt>
    <dgm:pt modelId="{7079ABAB-32F6-B54C-B401-2FD5CC9B11DB}" type="pres">
      <dgm:prSet presAssocID="{053E43BB-7358-F445-BA3E-5241BE4D3F9A}" presName="rootConnector" presStyleLbl="node4" presStyleIdx="11" presStyleCnt="27"/>
      <dgm:spPr/>
    </dgm:pt>
    <dgm:pt modelId="{C990E5E7-E3D5-2446-A85E-979DFF81329C}" type="pres">
      <dgm:prSet presAssocID="{053E43BB-7358-F445-BA3E-5241BE4D3F9A}" presName="hierChild4" presStyleCnt="0"/>
      <dgm:spPr/>
    </dgm:pt>
    <dgm:pt modelId="{1A35547B-C658-224F-967B-3EDA3BDBC38B}" type="pres">
      <dgm:prSet presAssocID="{053E43BB-7358-F445-BA3E-5241BE4D3F9A}" presName="hierChild5" presStyleCnt="0"/>
      <dgm:spPr/>
    </dgm:pt>
    <dgm:pt modelId="{F9FA27B0-69DD-B24A-983E-D3ADFE948BFA}" type="pres">
      <dgm:prSet presAssocID="{1A3E1B78-48B1-B345-9EB8-1AD585C865D1}" presName="hierChild5" presStyleCnt="0"/>
      <dgm:spPr/>
    </dgm:pt>
    <dgm:pt modelId="{E25AB43F-9EB3-A347-8652-715790AFED46}" type="pres">
      <dgm:prSet presAssocID="{DCEEC2C6-275B-FB42-97AC-E6E142F71A1D}" presName="Name37" presStyleLbl="parChTrans1D4" presStyleIdx="12" presStyleCnt="27"/>
      <dgm:spPr/>
    </dgm:pt>
    <dgm:pt modelId="{54A018C4-81D7-3548-B417-F09083281BD1}" type="pres">
      <dgm:prSet presAssocID="{6BAC38A1-CE40-B34D-B594-7AF1740BDDE9}" presName="hierRoot2" presStyleCnt="0">
        <dgm:presLayoutVars>
          <dgm:hierBranch val="init"/>
        </dgm:presLayoutVars>
      </dgm:prSet>
      <dgm:spPr/>
    </dgm:pt>
    <dgm:pt modelId="{F65CA4AC-C615-E04E-BF20-BB2E563C900F}" type="pres">
      <dgm:prSet presAssocID="{6BAC38A1-CE40-B34D-B594-7AF1740BDDE9}" presName="rootComposite" presStyleCnt="0"/>
      <dgm:spPr/>
    </dgm:pt>
    <dgm:pt modelId="{CA25BF58-1BB0-EC4D-9C84-E26B91408B48}" type="pres">
      <dgm:prSet presAssocID="{6BAC38A1-CE40-B34D-B594-7AF1740BDDE9}" presName="rootText" presStyleLbl="node4" presStyleIdx="12" presStyleCnt="27" custScaleX="30692" custScaleY="32515">
        <dgm:presLayoutVars>
          <dgm:chPref val="3"/>
        </dgm:presLayoutVars>
      </dgm:prSet>
      <dgm:spPr/>
    </dgm:pt>
    <dgm:pt modelId="{8F7199AA-2F9C-E64C-9A6D-3C86F146C5F9}" type="pres">
      <dgm:prSet presAssocID="{6BAC38A1-CE40-B34D-B594-7AF1740BDDE9}" presName="rootConnector" presStyleLbl="node4" presStyleIdx="12" presStyleCnt="27"/>
      <dgm:spPr/>
    </dgm:pt>
    <dgm:pt modelId="{8E3A4CE5-C783-8442-8BB2-C69FDB6DB5DB}" type="pres">
      <dgm:prSet presAssocID="{6BAC38A1-CE40-B34D-B594-7AF1740BDDE9}" presName="hierChild4" presStyleCnt="0"/>
      <dgm:spPr/>
    </dgm:pt>
    <dgm:pt modelId="{172A2281-181D-D64F-8F0D-F801E5EF07DC}" type="pres">
      <dgm:prSet presAssocID="{6BAC38A1-CE40-B34D-B594-7AF1740BDDE9}" presName="hierChild5" presStyleCnt="0"/>
      <dgm:spPr/>
    </dgm:pt>
    <dgm:pt modelId="{B2562E02-EE90-4645-8067-0220B12E9D58}" type="pres">
      <dgm:prSet presAssocID="{FE8C701D-E0AD-F043-B5CB-DEB2F048D4AE}" presName="hierChild5" presStyleCnt="0"/>
      <dgm:spPr/>
    </dgm:pt>
    <dgm:pt modelId="{3B33DDE5-B7A0-0743-9024-A005339A7459}" type="pres">
      <dgm:prSet presAssocID="{26D7102A-1C87-4B4F-AEDD-44263AF9F5BE}" presName="Name37" presStyleLbl="parChTrans1D3" presStyleIdx="2" presStyleCnt="6"/>
      <dgm:spPr/>
    </dgm:pt>
    <dgm:pt modelId="{5B479957-43BE-B641-82E4-EB4812E130B0}" type="pres">
      <dgm:prSet presAssocID="{A236E4E0-E1E1-2A41-AD4E-40E673860DF1}" presName="hierRoot2" presStyleCnt="0">
        <dgm:presLayoutVars>
          <dgm:hierBranch val="init"/>
        </dgm:presLayoutVars>
      </dgm:prSet>
      <dgm:spPr/>
    </dgm:pt>
    <dgm:pt modelId="{7185D368-FB89-2949-ACF9-4604EEEF56B3}" type="pres">
      <dgm:prSet presAssocID="{A236E4E0-E1E1-2A41-AD4E-40E673860DF1}" presName="rootComposite" presStyleCnt="0"/>
      <dgm:spPr/>
    </dgm:pt>
    <dgm:pt modelId="{1C49D142-7C52-9845-99F9-699807AB21E9}" type="pres">
      <dgm:prSet presAssocID="{A236E4E0-E1E1-2A41-AD4E-40E673860DF1}" presName="rootText" presStyleLbl="node3" presStyleIdx="2" presStyleCnt="6" custScaleX="30692" custScaleY="32515">
        <dgm:presLayoutVars>
          <dgm:chPref val="3"/>
        </dgm:presLayoutVars>
      </dgm:prSet>
      <dgm:spPr/>
    </dgm:pt>
    <dgm:pt modelId="{20284821-9471-B24F-B0B5-69BF6BEF988C}" type="pres">
      <dgm:prSet presAssocID="{A236E4E0-E1E1-2A41-AD4E-40E673860DF1}" presName="rootConnector" presStyleLbl="node3" presStyleIdx="2" presStyleCnt="6"/>
      <dgm:spPr/>
    </dgm:pt>
    <dgm:pt modelId="{5F4B6902-B3B6-4945-9B20-0DCFDD69FDD5}" type="pres">
      <dgm:prSet presAssocID="{A236E4E0-E1E1-2A41-AD4E-40E673860DF1}" presName="hierChild4" presStyleCnt="0"/>
      <dgm:spPr/>
    </dgm:pt>
    <dgm:pt modelId="{A906AC71-E7A4-0544-B191-332674261F92}" type="pres">
      <dgm:prSet presAssocID="{C83A3849-07EB-1D40-BFCB-B13ED571580D}" presName="Name37" presStyleLbl="parChTrans1D4" presStyleIdx="13" presStyleCnt="27"/>
      <dgm:spPr/>
    </dgm:pt>
    <dgm:pt modelId="{230979EF-CCF6-9E4A-8002-1A6B516019E2}" type="pres">
      <dgm:prSet presAssocID="{4C53080A-1AB4-414D-ABE9-1A8E96AAF188}" presName="hierRoot2" presStyleCnt="0">
        <dgm:presLayoutVars>
          <dgm:hierBranch val="init"/>
        </dgm:presLayoutVars>
      </dgm:prSet>
      <dgm:spPr/>
    </dgm:pt>
    <dgm:pt modelId="{0CAA96D6-3484-C44C-8332-DEA328FAB9A8}" type="pres">
      <dgm:prSet presAssocID="{4C53080A-1AB4-414D-ABE9-1A8E96AAF188}" presName="rootComposite" presStyleCnt="0"/>
      <dgm:spPr/>
    </dgm:pt>
    <dgm:pt modelId="{71A7EB1E-6648-344E-84F4-C6E5E928E095}" type="pres">
      <dgm:prSet presAssocID="{4C53080A-1AB4-414D-ABE9-1A8E96AAF188}" presName="rootText" presStyleLbl="node4" presStyleIdx="13" presStyleCnt="27" custScaleX="30692" custScaleY="32515">
        <dgm:presLayoutVars>
          <dgm:chPref val="3"/>
        </dgm:presLayoutVars>
      </dgm:prSet>
      <dgm:spPr/>
    </dgm:pt>
    <dgm:pt modelId="{A4DEB7A7-AADA-DA4D-8E23-D9C751FCDDAE}" type="pres">
      <dgm:prSet presAssocID="{4C53080A-1AB4-414D-ABE9-1A8E96AAF188}" presName="rootConnector" presStyleLbl="node4" presStyleIdx="13" presStyleCnt="27"/>
      <dgm:spPr/>
    </dgm:pt>
    <dgm:pt modelId="{81945A70-049F-D644-9A4A-092FEC19D7CC}" type="pres">
      <dgm:prSet presAssocID="{4C53080A-1AB4-414D-ABE9-1A8E96AAF188}" presName="hierChild4" presStyleCnt="0"/>
      <dgm:spPr/>
    </dgm:pt>
    <dgm:pt modelId="{5F7EF1F8-A9D7-1F44-85CD-BB9206344D5C}" type="pres">
      <dgm:prSet presAssocID="{4C53080A-1AB4-414D-ABE9-1A8E96AAF188}" presName="hierChild5" presStyleCnt="0"/>
      <dgm:spPr/>
    </dgm:pt>
    <dgm:pt modelId="{07314F0C-78DB-F143-8A9E-F052997C0871}" type="pres">
      <dgm:prSet presAssocID="{EED491F8-22BF-A04D-B26C-8B68B9CFE73C}" presName="Name37" presStyleLbl="parChTrans1D4" presStyleIdx="14" presStyleCnt="27"/>
      <dgm:spPr/>
    </dgm:pt>
    <dgm:pt modelId="{3DE80A2A-5CFE-794A-BAEA-7E7686C86F19}" type="pres">
      <dgm:prSet presAssocID="{638BAE43-620A-7747-8FBD-9D73896ABCB5}" presName="hierRoot2" presStyleCnt="0">
        <dgm:presLayoutVars>
          <dgm:hierBranch val="init"/>
        </dgm:presLayoutVars>
      </dgm:prSet>
      <dgm:spPr/>
    </dgm:pt>
    <dgm:pt modelId="{FD15F88E-9B86-C344-90A6-7D62908EBA82}" type="pres">
      <dgm:prSet presAssocID="{638BAE43-620A-7747-8FBD-9D73896ABCB5}" presName="rootComposite" presStyleCnt="0"/>
      <dgm:spPr/>
    </dgm:pt>
    <dgm:pt modelId="{23E3F9D5-266B-394F-B80D-C197B37CA165}" type="pres">
      <dgm:prSet presAssocID="{638BAE43-620A-7747-8FBD-9D73896ABCB5}" presName="rootText" presStyleLbl="node4" presStyleIdx="14" presStyleCnt="27" custScaleX="30692" custScaleY="32515">
        <dgm:presLayoutVars>
          <dgm:chPref val="3"/>
        </dgm:presLayoutVars>
      </dgm:prSet>
      <dgm:spPr/>
    </dgm:pt>
    <dgm:pt modelId="{3832D45D-DB37-1148-B036-23E43D70FAB9}" type="pres">
      <dgm:prSet presAssocID="{638BAE43-620A-7747-8FBD-9D73896ABCB5}" presName="rootConnector" presStyleLbl="node4" presStyleIdx="14" presStyleCnt="27"/>
      <dgm:spPr/>
    </dgm:pt>
    <dgm:pt modelId="{8D610F13-8147-D540-8641-D63B12DC76AB}" type="pres">
      <dgm:prSet presAssocID="{638BAE43-620A-7747-8FBD-9D73896ABCB5}" presName="hierChild4" presStyleCnt="0"/>
      <dgm:spPr/>
    </dgm:pt>
    <dgm:pt modelId="{D23E47CC-A5EE-F948-8880-CFFF24E7AC9E}" type="pres">
      <dgm:prSet presAssocID="{D110CFEF-4088-4C4C-80F2-7EEBFBC07377}" presName="Name37" presStyleLbl="parChTrans1D4" presStyleIdx="15" presStyleCnt="27"/>
      <dgm:spPr/>
    </dgm:pt>
    <dgm:pt modelId="{BEF68C01-C720-C542-9C11-4E7C623AECDD}" type="pres">
      <dgm:prSet presAssocID="{595A0173-3871-944E-B44C-FA1ABFEA68BA}" presName="hierRoot2" presStyleCnt="0">
        <dgm:presLayoutVars>
          <dgm:hierBranch val="init"/>
        </dgm:presLayoutVars>
      </dgm:prSet>
      <dgm:spPr/>
    </dgm:pt>
    <dgm:pt modelId="{FA8ACBBE-4B30-F44B-BB9F-F3B2854065A1}" type="pres">
      <dgm:prSet presAssocID="{595A0173-3871-944E-B44C-FA1ABFEA68BA}" presName="rootComposite" presStyleCnt="0"/>
      <dgm:spPr/>
    </dgm:pt>
    <dgm:pt modelId="{CF18EE0F-8B4F-3040-8C53-104971FF52D5}" type="pres">
      <dgm:prSet presAssocID="{595A0173-3871-944E-B44C-FA1ABFEA68BA}" presName="rootText" presStyleLbl="node4" presStyleIdx="15" presStyleCnt="27" custScaleX="30692" custScaleY="32515">
        <dgm:presLayoutVars>
          <dgm:chPref val="3"/>
        </dgm:presLayoutVars>
      </dgm:prSet>
      <dgm:spPr/>
    </dgm:pt>
    <dgm:pt modelId="{52F80B04-EDDE-214A-ABF0-5A56AEB77239}" type="pres">
      <dgm:prSet presAssocID="{595A0173-3871-944E-B44C-FA1ABFEA68BA}" presName="rootConnector" presStyleLbl="node4" presStyleIdx="15" presStyleCnt="27"/>
      <dgm:spPr/>
    </dgm:pt>
    <dgm:pt modelId="{E95F320B-1E61-704A-99CB-9AB07CF90CA3}" type="pres">
      <dgm:prSet presAssocID="{595A0173-3871-944E-B44C-FA1ABFEA68BA}" presName="hierChild4" presStyleCnt="0"/>
      <dgm:spPr/>
    </dgm:pt>
    <dgm:pt modelId="{29D1D038-5942-EF4A-9EC1-209BC06046FA}" type="pres">
      <dgm:prSet presAssocID="{595A0173-3871-944E-B44C-FA1ABFEA68BA}" presName="hierChild5" presStyleCnt="0"/>
      <dgm:spPr/>
    </dgm:pt>
    <dgm:pt modelId="{E601CC27-F6DE-BC4A-A64D-05AC25E674EE}" type="pres">
      <dgm:prSet presAssocID="{638BAE43-620A-7747-8FBD-9D73896ABCB5}" presName="hierChild5" presStyleCnt="0"/>
      <dgm:spPr/>
    </dgm:pt>
    <dgm:pt modelId="{CC605F13-B5D5-9544-9A25-BE690F0D5A45}" type="pres">
      <dgm:prSet presAssocID="{EAE7E5D5-47A6-8846-8E94-8E8672A22958}" presName="Name37" presStyleLbl="parChTrans1D4" presStyleIdx="16" presStyleCnt="27"/>
      <dgm:spPr/>
    </dgm:pt>
    <dgm:pt modelId="{648552D3-2CB1-FA49-B989-E1DF6339234B}" type="pres">
      <dgm:prSet presAssocID="{EAF231BF-BFB7-074D-A0F8-24B218D05974}" presName="hierRoot2" presStyleCnt="0">
        <dgm:presLayoutVars>
          <dgm:hierBranch val="init"/>
        </dgm:presLayoutVars>
      </dgm:prSet>
      <dgm:spPr/>
    </dgm:pt>
    <dgm:pt modelId="{B700E79E-EA1C-7247-91DA-DFCBCF288465}" type="pres">
      <dgm:prSet presAssocID="{EAF231BF-BFB7-074D-A0F8-24B218D05974}" presName="rootComposite" presStyleCnt="0"/>
      <dgm:spPr/>
    </dgm:pt>
    <dgm:pt modelId="{FB947D21-4E55-0B44-A801-F18721C3FD53}" type="pres">
      <dgm:prSet presAssocID="{EAF231BF-BFB7-074D-A0F8-24B218D05974}" presName="rootText" presStyleLbl="node4" presStyleIdx="16" presStyleCnt="27" custScaleX="30692" custScaleY="32515">
        <dgm:presLayoutVars>
          <dgm:chPref val="3"/>
        </dgm:presLayoutVars>
      </dgm:prSet>
      <dgm:spPr/>
    </dgm:pt>
    <dgm:pt modelId="{783D4B6E-F8CB-6749-97E2-36BDB29E8CD4}" type="pres">
      <dgm:prSet presAssocID="{EAF231BF-BFB7-074D-A0F8-24B218D05974}" presName="rootConnector" presStyleLbl="node4" presStyleIdx="16" presStyleCnt="27"/>
      <dgm:spPr/>
    </dgm:pt>
    <dgm:pt modelId="{474C421D-B947-ED4D-9558-33231885E985}" type="pres">
      <dgm:prSet presAssocID="{EAF231BF-BFB7-074D-A0F8-24B218D05974}" presName="hierChild4" presStyleCnt="0"/>
      <dgm:spPr/>
    </dgm:pt>
    <dgm:pt modelId="{149B4684-C5ED-FE49-94BF-0A5662830205}" type="pres">
      <dgm:prSet presAssocID="{68DBF779-F401-9944-A3B8-8A6CF980714F}" presName="Name37" presStyleLbl="parChTrans1D4" presStyleIdx="17" presStyleCnt="27"/>
      <dgm:spPr/>
    </dgm:pt>
    <dgm:pt modelId="{F495F5A8-4BD4-444A-AAD4-CBA73520F110}" type="pres">
      <dgm:prSet presAssocID="{AAE70C8E-A88D-854F-A910-D5DECA15897F}" presName="hierRoot2" presStyleCnt="0">
        <dgm:presLayoutVars>
          <dgm:hierBranch val="init"/>
        </dgm:presLayoutVars>
      </dgm:prSet>
      <dgm:spPr/>
    </dgm:pt>
    <dgm:pt modelId="{D0A277F5-FC98-124A-B52C-13BF31940834}" type="pres">
      <dgm:prSet presAssocID="{AAE70C8E-A88D-854F-A910-D5DECA15897F}" presName="rootComposite" presStyleCnt="0"/>
      <dgm:spPr/>
    </dgm:pt>
    <dgm:pt modelId="{E90D9B7B-1EF3-6F40-8E1F-E091CD104514}" type="pres">
      <dgm:prSet presAssocID="{AAE70C8E-A88D-854F-A910-D5DECA15897F}" presName="rootText" presStyleLbl="node4" presStyleIdx="17" presStyleCnt="27" custScaleX="30692" custScaleY="32515">
        <dgm:presLayoutVars>
          <dgm:chPref val="3"/>
        </dgm:presLayoutVars>
      </dgm:prSet>
      <dgm:spPr/>
    </dgm:pt>
    <dgm:pt modelId="{AFDBC84F-C353-B140-B8B9-0569F4B65D5D}" type="pres">
      <dgm:prSet presAssocID="{AAE70C8E-A88D-854F-A910-D5DECA15897F}" presName="rootConnector" presStyleLbl="node4" presStyleIdx="17" presStyleCnt="27"/>
      <dgm:spPr/>
    </dgm:pt>
    <dgm:pt modelId="{902C0DCE-EBE7-D44A-B176-C828E0C3BC2D}" type="pres">
      <dgm:prSet presAssocID="{AAE70C8E-A88D-854F-A910-D5DECA15897F}" presName="hierChild4" presStyleCnt="0"/>
      <dgm:spPr/>
    </dgm:pt>
    <dgm:pt modelId="{0CD96602-0C71-DB4A-B47E-C6D9E00A82EE}" type="pres">
      <dgm:prSet presAssocID="{AAE70C8E-A88D-854F-A910-D5DECA15897F}" presName="hierChild5" presStyleCnt="0"/>
      <dgm:spPr/>
    </dgm:pt>
    <dgm:pt modelId="{A52EAB87-5FB2-1C45-9014-546BD2BECA28}" type="pres">
      <dgm:prSet presAssocID="{D2D100A0-3990-864A-B037-7E7D42FBFE4E}" presName="Name37" presStyleLbl="parChTrans1D4" presStyleIdx="18" presStyleCnt="27"/>
      <dgm:spPr/>
    </dgm:pt>
    <dgm:pt modelId="{4B516DD2-830B-E04C-8CA7-34E7E785B620}" type="pres">
      <dgm:prSet presAssocID="{06BDB43A-F305-5842-8D52-DBC8E05012E0}" presName="hierRoot2" presStyleCnt="0">
        <dgm:presLayoutVars>
          <dgm:hierBranch val="init"/>
        </dgm:presLayoutVars>
      </dgm:prSet>
      <dgm:spPr/>
    </dgm:pt>
    <dgm:pt modelId="{90633D31-EAB0-7848-8084-2B257D632A55}" type="pres">
      <dgm:prSet presAssocID="{06BDB43A-F305-5842-8D52-DBC8E05012E0}" presName="rootComposite" presStyleCnt="0"/>
      <dgm:spPr/>
    </dgm:pt>
    <dgm:pt modelId="{F08A0C11-0F7B-694E-8B21-40EDB6952421}" type="pres">
      <dgm:prSet presAssocID="{06BDB43A-F305-5842-8D52-DBC8E05012E0}" presName="rootText" presStyleLbl="node4" presStyleIdx="18" presStyleCnt="27" custScaleX="30692" custScaleY="32515">
        <dgm:presLayoutVars>
          <dgm:chPref val="3"/>
        </dgm:presLayoutVars>
      </dgm:prSet>
      <dgm:spPr/>
    </dgm:pt>
    <dgm:pt modelId="{0901915A-E5CC-8D42-B524-65DF99BDA5EE}" type="pres">
      <dgm:prSet presAssocID="{06BDB43A-F305-5842-8D52-DBC8E05012E0}" presName="rootConnector" presStyleLbl="node4" presStyleIdx="18" presStyleCnt="27"/>
      <dgm:spPr/>
    </dgm:pt>
    <dgm:pt modelId="{2B7FD071-1DBA-F040-A869-F87F67CE59D5}" type="pres">
      <dgm:prSet presAssocID="{06BDB43A-F305-5842-8D52-DBC8E05012E0}" presName="hierChild4" presStyleCnt="0"/>
      <dgm:spPr/>
    </dgm:pt>
    <dgm:pt modelId="{CC8B5CF2-DF79-0A4F-AB4F-0C89842819EC}" type="pres">
      <dgm:prSet presAssocID="{06BDB43A-F305-5842-8D52-DBC8E05012E0}" presName="hierChild5" presStyleCnt="0"/>
      <dgm:spPr/>
    </dgm:pt>
    <dgm:pt modelId="{58A313D8-009C-6844-A5EF-CC58C7E16C58}" type="pres">
      <dgm:prSet presAssocID="{EAF231BF-BFB7-074D-A0F8-24B218D05974}" presName="hierChild5" presStyleCnt="0"/>
      <dgm:spPr/>
    </dgm:pt>
    <dgm:pt modelId="{74FD5095-3F24-3140-9540-60C0AEE54EED}" type="pres">
      <dgm:prSet presAssocID="{A236E4E0-E1E1-2A41-AD4E-40E673860DF1}" presName="hierChild5" presStyleCnt="0"/>
      <dgm:spPr/>
    </dgm:pt>
    <dgm:pt modelId="{F2661431-5960-A04C-B4D4-0F7DAB825050}" type="pres">
      <dgm:prSet presAssocID="{E65FE2C4-2E2B-744A-AF3F-20D57D8B95E3}" presName="Name37" presStyleLbl="parChTrans1D3" presStyleIdx="3" presStyleCnt="6"/>
      <dgm:spPr/>
    </dgm:pt>
    <dgm:pt modelId="{FFD42188-3757-CE4E-AB03-EC9CAE4B5CBD}" type="pres">
      <dgm:prSet presAssocID="{0E09952B-A0F3-0B42-9740-049C90671B11}" presName="hierRoot2" presStyleCnt="0">
        <dgm:presLayoutVars>
          <dgm:hierBranch val="init"/>
        </dgm:presLayoutVars>
      </dgm:prSet>
      <dgm:spPr/>
    </dgm:pt>
    <dgm:pt modelId="{D448D36E-EF7D-A24F-9ABA-EB3916C4E153}" type="pres">
      <dgm:prSet presAssocID="{0E09952B-A0F3-0B42-9740-049C90671B11}" presName="rootComposite" presStyleCnt="0"/>
      <dgm:spPr/>
    </dgm:pt>
    <dgm:pt modelId="{345AA3B8-B47F-444A-A940-F70DFEF5A10F}" type="pres">
      <dgm:prSet presAssocID="{0E09952B-A0F3-0B42-9740-049C90671B11}" presName="rootText" presStyleLbl="node3" presStyleIdx="3" presStyleCnt="6" custScaleX="30692" custScaleY="32515">
        <dgm:presLayoutVars>
          <dgm:chPref val="3"/>
        </dgm:presLayoutVars>
      </dgm:prSet>
      <dgm:spPr/>
    </dgm:pt>
    <dgm:pt modelId="{1764DBA0-169D-BB44-A24E-08561337AE86}" type="pres">
      <dgm:prSet presAssocID="{0E09952B-A0F3-0B42-9740-049C90671B11}" presName="rootConnector" presStyleLbl="node3" presStyleIdx="3" presStyleCnt="6"/>
      <dgm:spPr/>
    </dgm:pt>
    <dgm:pt modelId="{CB46C5CF-E60E-BB45-AF2B-3655018E1A0A}" type="pres">
      <dgm:prSet presAssocID="{0E09952B-A0F3-0B42-9740-049C90671B11}" presName="hierChild4" presStyleCnt="0"/>
      <dgm:spPr/>
    </dgm:pt>
    <dgm:pt modelId="{90EBE6C6-56E1-EC46-8B4D-9B0717D0236B}" type="pres">
      <dgm:prSet presAssocID="{A1C89D7D-E125-2B4E-A5B4-840380B4A0B9}" presName="Name37" presStyleLbl="parChTrans1D4" presStyleIdx="19" presStyleCnt="27"/>
      <dgm:spPr/>
    </dgm:pt>
    <dgm:pt modelId="{DBEF2C10-F3EC-DC47-95C0-6B1980CD5DA2}" type="pres">
      <dgm:prSet presAssocID="{1658A53B-F65A-FA48-B572-E79399EFB3F6}" presName="hierRoot2" presStyleCnt="0">
        <dgm:presLayoutVars>
          <dgm:hierBranch val="init"/>
        </dgm:presLayoutVars>
      </dgm:prSet>
      <dgm:spPr/>
    </dgm:pt>
    <dgm:pt modelId="{7B82708A-120D-B141-BAF2-5C968EB610E8}" type="pres">
      <dgm:prSet presAssocID="{1658A53B-F65A-FA48-B572-E79399EFB3F6}" presName="rootComposite" presStyleCnt="0"/>
      <dgm:spPr/>
    </dgm:pt>
    <dgm:pt modelId="{FF40466A-6E8B-8547-BD2C-43CBEC97C305}" type="pres">
      <dgm:prSet presAssocID="{1658A53B-F65A-FA48-B572-E79399EFB3F6}" presName="rootText" presStyleLbl="node4" presStyleIdx="19" presStyleCnt="27" custScaleX="30692" custScaleY="32515">
        <dgm:presLayoutVars>
          <dgm:chPref val="3"/>
        </dgm:presLayoutVars>
      </dgm:prSet>
      <dgm:spPr/>
    </dgm:pt>
    <dgm:pt modelId="{030FA365-844C-D243-8895-FB09F6A5BDB9}" type="pres">
      <dgm:prSet presAssocID="{1658A53B-F65A-FA48-B572-E79399EFB3F6}" presName="rootConnector" presStyleLbl="node4" presStyleIdx="19" presStyleCnt="27"/>
      <dgm:spPr/>
    </dgm:pt>
    <dgm:pt modelId="{6C07A270-A66A-A949-807E-CC7163E9B87D}" type="pres">
      <dgm:prSet presAssocID="{1658A53B-F65A-FA48-B572-E79399EFB3F6}" presName="hierChild4" presStyleCnt="0"/>
      <dgm:spPr/>
    </dgm:pt>
    <dgm:pt modelId="{8AB632EB-4CCD-D347-89C5-58A4DE48CB70}" type="pres">
      <dgm:prSet presAssocID="{1658A53B-F65A-FA48-B572-E79399EFB3F6}" presName="hierChild5" presStyleCnt="0"/>
      <dgm:spPr/>
    </dgm:pt>
    <dgm:pt modelId="{A8078578-63D8-8E42-A1B5-5B634301C619}" type="pres">
      <dgm:prSet presAssocID="{804EEC47-2979-F64A-9958-7C1AD5C92C20}" presName="Name37" presStyleLbl="parChTrans1D4" presStyleIdx="20" presStyleCnt="27"/>
      <dgm:spPr/>
    </dgm:pt>
    <dgm:pt modelId="{062DA0C9-385A-1647-80EA-79304823CE7A}" type="pres">
      <dgm:prSet presAssocID="{EC921F13-96DB-0242-BADC-079B62C75240}" presName="hierRoot2" presStyleCnt="0">
        <dgm:presLayoutVars>
          <dgm:hierBranch val="init"/>
        </dgm:presLayoutVars>
      </dgm:prSet>
      <dgm:spPr/>
    </dgm:pt>
    <dgm:pt modelId="{49A8F20C-8364-0446-88E4-68F662E11B26}" type="pres">
      <dgm:prSet presAssocID="{EC921F13-96DB-0242-BADC-079B62C75240}" presName="rootComposite" presStyleCnt="0"/>
      <dgm:spPr/>
    </dgm:pt>
    <dgm:pt modelId="{56A903A1-F1AA-CF40-B49F-A9E87DA8F8EB}" type="pres">
      <dgm:prSet presAssocID="{EC921F13-96DB-0242-BADC-079B62C75240}" presName="rootText" presStyleLbl="node4" presStyleIdx="20" presStyleCnt="27" custScaleX="30692" custScaleY="32515">
        <dgm:presLayoutVars>
          <dgm:chPref val="3"/>
        </dgm:presLayoutVars>
      </dgm:prSet>
      <dgm:spPr/>
    </dgm:pt>
    <dgm:pt modelId="{94301322-C539-3940-8142-FC4E4A415A0C}" type="pres">
      <dgm:prSet presAssocID="{EC921F13-96DB-0242-BADC-079B62C75240}" presName="rootConnector" presStyleLbl="node4" presStyleIdx="20" presStyleCnt="27"/>
      <dgm:spPr/>
    </dgm:pt>
    <dgm:pt modelId="{D97D96C7-C539-C54E-AD8C-E256C2B400AB}" type="pres">
      <dgm:prSet presAssocID="{EC921F13-96DB-0242-BADC-079B62C75240}" presName="hierChild4" presStyleCnt="0"/>
      <dgm:spPr/>
    </dgm:pt>
    <dgm:pt modelId="{F1D443B3-90BB-084F-8656-B6157131B946}" type="pres">
      <dgm:prSet presAssocID="{C61F939F-568E-C544-B49E-FD352B4C9E11}" presName="Name37" presStyleLbl="parChTrans1D4" presStyleIdx="21" presStyleCnt="27"/>
      <dgm:spPr/>
    </dgm:pt>
    <dgm:pt modelId="{F02112B1-97AE-844D-AED1-127DCF7775C4}" type="pres">
      <dgm:prSet presAssocID="{A8B44EB4-C825-8745-96D3-C3257957C7A1}" presName="hierRoot2" presStyleCnt="0">
        <dgm:presLayoutVars>
          <dgm:hierBranch val="init"/>
        </dgm:presLayoutVars>
      </dgm:prSet>
      <dgm:spPr/>
    </dgm:pt>
    <dgm:pt modelId="{4D62BC48-F717-7742-8D43-FDDEEFDA269E}" type="pres">
      <dgm:prSet presAssocID="{A8B44EB4-C825-8745-96D3-C3257957C7A1}" presName="rootComposite" presStyleCnt="0"/>
      <dgm:spPr/>
    </dgm:pt>
    <dgm:pt modelId="{CD042687-DA57-F54F-8E80-AFECA52CA1F8}" type="pres">
      <dgm:prSet presAssocID="{A8B44EB4-C825-8745-96D3-C3257957C7A1}" presName="rootText" presStyleLbl="node4" presStyleIdx="21" presStyleCnt="27" custScaleX="30692" custScaleY="32515">
        <dgm:presLayoutVars>
          <dgm:chPref val="3"/>
        </dgm:presLayoutVars>
      </dgm:prSet>
      <dgm:spPr/>
    </dgm:pt>
    <dgm:pt modelId="{056D061C-8156-7641-9A25-1C7BE8E78F25}" type="pres">
      <dgm:prSet presAssocID="{A8B44EB4-C825-8745-96D3-C3257957C7A1}" presName="rootConnector" presStyleLbl="node4" presStyleIdx="21" presStyleCnt="27"/>
      <dgm:spPr/>
    </dgm:pt>
    <dgm:pt modelId="{0F2573EF-9B9C-CD44-A051-C0B5A1234637}" type="pres">
      <dgm:prSet presAssocID="{A8B44EB4-C825-8745-96D3-C3257957C7A1}" presName="hierChild4" presStyleCnt="0"/>
      <dgm:spPr/>
    </dgm:pt>
    <dgm:pt modelId="{D0A21EF4-31CD-6743-9113-57B08864F39F}" type="pres">
      <dgm:prSet presAssocID="{A8B44EB4-C825-8745-96D3-C3257957C7A1}" presName="hierChild5" presStyleCnt="0"/>
      <dgm:spPr/>
    </dgm:pt>
    <dgm:pt modelId="{5218E263-C856-9347-ABB7-1E1A52648024}" type="pres">
      <dgm:prSet presAssocID="{EC921F13-96DB-0242-BADC-079B62C75240}" presName="hierChild5" presStyleCnt="0"/>
      <dgm:spPr/>
    </dgm:pt>
    <dgm:pt modelId="{EB201E75-EC4A-CE4A-B6C2-FC3A0E6F3615}" type="pres">
      <dgm:prSet presAssocID="{0E09952B-A0F3-0B42-9740-049C90671B11}" presName="hierChild5" presStyleCnt="0"/>
      <dgm:spPr/>
    </dgm:pt>
    <dgm:pt modelId="{A8BA8ABF-C7D9-C149-845B-353671F1D12E}" type="pres">
      <dgm:prSet presAssocID="{38FEED08-5C89-0C4A-BA7D-F2E908CFD7AA}" presName="hierChild5" presStyleCnt="0"/>
      <dgm:spPr/>
    </dgm:pt>
    <dgm:pt modelId="{065FC98F-F74E-C947-A1BE-C82655BC9465}" type="pres">
      <dgm:prSet presAssocID="{321D0127-73A7-2B48-A0DF-C94BD3FD4635}" presName="Name37" presStyleLbl="parChTrans1D2" presStyleIdx="1" presStyleCnt="2"/>
      <dgm:spPr/>
    </dgm:pt>
    <dgm:pt modelId="{96FD5936-E74D-2A44-90A1-09E56751AF57}" type="pres">
      <dgm:prSet presAssocID="{F8C9735A-48E2-C243-A87C-B8B783CCAC72}" presName="hierRoot2" presStyleCnt="0">
        <dgm:presLayoutVars>
          <dgm:hierBranch val="init"/>
        </dgm:presLayoutVars>
      </dgm:prSet>
      <dgm:spPr/>
    </dgm:pt>
    <dgm:pt modelId="{64A5737E-5F61-EF45-8486-3EEBA29D62D2}" type="pres">
      <dgm:prSet presAssocID="{F8C9735A-48E2-C243-A87C-B8B783CCAC72}" presName="rootComposite" presStyleCnt="0"/>
      <dgm:spPr/>
    </dgm:pt>
    <dgm:pt modelId="{991FE648-18B3-CA47-879B-00FA28D42587}" type="pres">
      <dgm:prSet presAssocID="{F8C9735A-48E2-C243-A87C-B8B783CCAC72}" presName="rootText" presStyleLbl="node2" presStyleIdx="1" presStyleCnt="2" custScaleX="104802">
        <dgm:presLayoutVars>
          <dgm:chPref val="3"/>
        </dgm:presLayoutVars>
      </dgm:prSet>
      <dgm:spPr/>
    </dgm:pt>
    <dgm:pt modelId="{45D6CD41-642B-6F4C-9D12-24090E8CB577}" type="pres">
      <dgm:prSet presAssocID="{F8C9735A-48E2-C243-A87C-B8B783CCAC72}" presName="rootConnector" presStyleLbl="node2" presStyleIdx="1" presStyleCnt="2"/>
      <dgm:spPr/>
    </dgm:pt>
    <dgm:pt modelId="{AA4E64CB-F8D5-DD47-AAA8-C9BF62D8F38B}" type="pres">
      <dgm:prSet presAssocID="{F8C9735A-48E2-C243-A87C-B8B783CCAC72}" presName="hierChild4" presStyleCnt="0"/>
      <dgm:spPr/>
    </dgm:pt>
    <dgm:pt modelId="{1A849377-CE5D-204B-83CD-6D7C076BDF2D}" type="pres">
      <dgm:prSet presAssocID="{260347B6-DBA3-1B46-9532-AE311EDFA67E}" presName="Name37" presStyleLbl="parChTrans1D3" presStyleIdx="4" presStyleCnt="6"/>
      <dgm:spPr/>
    </dgm:pt>
    <dgm:pt modelId="{DFF852C3-F178-8242-A6BC-7F7196683BCA}" type="pres">
      <dgm:prSet presAssocID="{43E42FE6-0D6D-0347-BCA0-AE2AD94D954E}" presName="hierRoot2" presStyleCnt="0">
        <dgm:presLayoutVars>
          <dgm:hierBranch val="init"/>
        </dgm:presLayoutVars>
      </dgm:prSet>
      <dgm:spPr/>
    </dgm:pt>
    <dgm:pt modelId="{748AD17C-A6E9-D243-B01B-93757E215AFB}" type="pres">
      <dgm:prSet presAssocID="{43E42FE6-0D6D-0347-BCA0-AE2AD94D954E}" presName="rootComposite" presStyleCnt="0"/>
      <dgm:spPr/>
    </dgm:pt>
    <dgm:pt modelId="{10EAFE1A-F20E-1948-AC06-B7418373F20F}" type="pres">
      <dgm:prSet presAssocID="{43E42FE6-0D6D-0347-BCA0-AE2AD94D954E}" presName="rootText" presStyleLbl="node3" presStyleIdx="4" presStyleCnt="6" custScaleX="104802">
        <dgm:presLayoutVars>
          <dgm:chPref val="3"/>
        </dgm:presLayoutVars>
      </dgm:prSet>
      <dgm:spPr/>
    </dgm:pt>
    <dgm:pt modelId="{0B428803-72EA-AA44-A433-F4D85903F708}" type="pres">
      <dgm:prSet presAssocID="{43E42FE6-0D6D-0347-BCA0-AE2AD94D954E}" presName="rootConnector" presStyleLbl="node3" presStyleIdx="4" presStyleCnt="6"/>
      <dgm:spPr/>
    </dgm:pt>
    <dgm:pt modelId="{393C4384-6C4A-0F43-9305-75AED426978B}" type="pres">
      <dgm:prSet presAssocID="{43E42FE6-0D6D-0347-BCA0-AE2AD94D954E}" presName="hierChild4" presStyleCnt="0"/>
      <dgm:spPr/>
    </dgm:pt>
    <dgm:pt modelId="{00BC3099-25DA-2645-A522-C054FFA0A228}" type="pres">
      <dgm:prSet presAssocID="{B36FE236-E187-DB45-B486-B6D1010E46B3}" presName="Name37" presStyleLbl="parChTrans1D4" presStyleIdx="22" presStyleCnt="27"/>
      <dgm:spPr/>
    </dgm:pt>
    <dgm:pt modelId="{0A87606F-49FE-D047-8D3F-099707F4C0A5}" type="pres">
      <dgm:prSet presAssocID="{D92ACB9D-73B2-EE44-BF8C-B151B30B9F13}" presName="hierRoot2" presStyleCnt="0">
        <dgm:presLayoutVars>
          <dgm:hierBranch val="init"/>
        </dgm:presLayoutVars>
      </dgm:prSet>
      <dgm:spPr/>
    </dgm:pt>
    <dgm:pt modelId="{03B34B90-674C-8049-929B-5B00018968F0}" type="pres">
      <dgm:prSet presAssocID="{D92ACB9D-73B2-EE44-BF8C-B151B30B9F13}" presName="rootComposite" presStyleCnt="0"/>
      <dgm:spPr/>
    </dgm:pt>
    <dgm:pt modelId="{7199E077-AC1A-8545-9ED2-8354D9723C24}" type="pres">
      <dgm:prSet presAssocID="{D92ACB9D-73B2-EE44-BF8C-B151B30B9F13}" presName="rootText" presStyleLbl="node4" presStyleIdx="22" presStyleCnt="27" custScaleX="104802">
        <dgm:presLayoutVars>
          <dgm:chPref val="3"/>
        </dgm:presLayoutVars>
      </dgm:prSet>
      <dgm:spPr/>
    </dgm:pt>
    <dgm:pt modelId="{036DB5B6-5D3B-3948-A30D-FEBA0FC4DA24}" type="pres">
      <dgm:prSet presAssocID="{D92ACB9D-73B2-EE44-BF8C-B151B30B9F13}" presName="rootConnector" presStyleLbl="node4" presStyleIdx="22" presStyleCnt="27"/>
      <dgm:spPr/>
    </dgm:pt>
    <dgm:pt modelId="{E818DCAF-64F5-BD42-BF03-265A63FC25D4}" type="pres">
      <dgm:prSet presAssocID="{D92ACB9D-73B2-EE44-BF8C-B151B30B9F13}" presName="hierChild4" presStyleCnt="0"/>
      <dgm:spPr/>
    </dgm:pt>
    <dgm:pt modelId="{38576AA1-45CB-FF43-A190-73280D5D74C8}" type="pres">
      <dgm:prSet presAssocID="{D92ACB9D-73B2-EE44-BF8C-B151B30B9F13}" presName="hierChild5" presStyleCnt="0"/>
      <dgm:spPr/>
    </dgm:pt>
    <dgm:pt modelId="{C730CECF-4560-F844-9D9D-014D32E6242A}" type="pres">
      <dgm:prSet presAssocID="{01ABE8FC-7EA1-F64A-8993-D2C69D8D7A54}" presName="Name37" presStyleLbl="parChTrans1D4" presStyleIdx="23" presStyleCnt="27"/>
      <dgm:spPr/>
    </dgm:pt>
    <dgm:pt modelId="{2F0B049A-02A1-104E-A205-ADD3377FBEBC}" type="pres">
      <dgm:prSet presAssocID="{87852EDD-86FE-F748-A547-B1134A23CF0A}" presName="hierRoot2" presStyleCnt="0">
        <dgm:presLayoutVars>
          <dgm:hierBranch val="init"/>
        </dgm:presLayoutVars>
      </dgm:prSet>
      <dgm:spPr/>
    </dgm:pt>
    <dgm:pt modelId="{7D66911C-85D6-5B41-9E3B-2FC4EFACFE8E}" type="pres">
      <dgm:prSet presAssocID="{87852EDD-86FE-F748-A547-B1134A23CF0A}" presName="rootComposite" presStyleCnt="0"/>
      <dgm:spPr/>
    </dgm:pt>
    <dgm:pt modelId="{BA8C8DF5-359B-5542-B7B6-50874683E671}" type="pres">
      <dgm:prSet presAssocID="{87852EDD-86FE-F748-A547-B1134A23CF0A}" presName="rootText" presStyleLbl="node4" presStyleIdx="23" presStyleCnt="27" custScaleX="104802">
        <dgm:presLayoutVars>
          <dgm:chPref val="3"/>
        </dgm:presLayoutVars>
      </dgm:prSet>
      <dgm:spPr/>
    </dgm:pt>
    <dgm:pt modelId="{C091BD59-0007-A946-A1A7-BB2574933C2B}" type="pres">
      <dgm:prSet presAssocID="{87852EDD-86FE-F748-A547-B1134A23CF0A}" presName="rootConnector" presStyleLbl="node4" presStyleIdx="23" presStyleCnt="27"/>
      <dgm:spPr/>
    </dgm:pt>
    <dgm:pt modelId="{B312C2C9-3A80-2449-93B0-AC9692F79F47}" type="pres">
      <dgm:prSet presAssocID="{87852EDD-86FE-F748-A547-B1134A23CF0A}" presName="hierChild4" presStyleCnt="0"/>
      <dgm:spPr/>
    </dgm:pt>
    <dgm:pt modelId="{C104F129-B3FD-CD46-ABA4-64852972AA2A}" type="pres">
      <dgm:prSet presAssocID="{87852EDD-86FE-F748-A547-B1134A23CF0A}" presName="hierChild5" presStyleCnt="0"/>
      <dgm:spPr/>
    </dgm:pt>
    <dgm:pt modelId="{0B2D7BBA-CFB3-5144-9BD8-ABB00E9271C3}" type="pres">
      <dgm:prSet presAssocID="{B46E343F-58BA-5341-BD8D-879143A4D74E}" presName="Name37" presStyleLbl="parChTrans1D4" presStyleIdx="24" presStyleCnt="27"/>
      <dgm:spPr/>
    </dgm:pt>
    <dgm:pt modelId="{76B3268A-1C5D-8243-9B37-7A5D55BEFFE1}" type="pres">
      <dgm:prSet presAssocID="{582781D9-CF2B-4E4D-9AC9-4A6199EE0E97}" presName="hierRoot2" presStyleCnt="0">
        <dgm:presLayoutVars>
          <dgm:hierBranch val="init"/>
        </dgm:presLayoutVars>
      </dgm:prSet>
      <dgm:spPr/>
    </dgm:pt>
    <dgm:pt modelId="{E9FCB9CD-2553-E347-95DB-AFEE097055F3}" type="pres">
      <dgm:prSet presAssocID="{582781D9-CF2B-4E4D-9AC9-4A6199EE0E97}" presName="rootComposite" presStyleCnt="0"/>
      <dgm:spPr/>
    </dgm:pt>
    <dgm:pt modelId="{F1887574-4C1B-D84A-8988-A2E43D4CFD43}" type="pres">
      <dgm:prSet presAssocID="{582781D9-CF2B-4E4D-9AC9-4A6199EE0E97}" presName="rootText" presStyleLbl="node4" presStyleIdx="24" presStyleCnt="27" custScaleX="104802">
        <dgm:presLayoutVars>
          <dgm:chPref val="3"/>
        </dgm:presLayoutVars>
      </dgm:prSet>
      <dgm:spPr/>
    </dgm:pt>
    <dgm:pt modelId="{6C62C935-84E7-F147-B909-F67D82AAD954}" type="pres">
      <dgm:prSet presAssocID="{582781D9-CF2B-4E4D-9AC9-4A6199EE0E97}" presName="rootConnector" presStyleLbl="node4" presStyleIdx="24" presStyleCnt="27"/>
      <dgm:spPr/>
    </dgm:pt>
    <dgm:pt modelId="{F92B66D8-5FAA-A54E-A19C-03F2EA5DA3DC}" type="pres">
      <dgm:prSet presAssocID="{582781D9-CF2B-4E4D-9AC9-4A6199EE0E97}" presName="hierChild4" presStyleCnt="0"/>
      <dgm:spPr/>
    </dgm:pt>
    <dgm:pt modelId="{8A4D0733-AB92-DA4C-831A-1E55AEC7E9FC}" type="pres">
      <dgm:prSet presAssocID="{582781D9-CF2B-4E4D-9AC9-4A6199EE0E97}" presName="hierChild5" presStyleCnt="0"/>
      <dgm:spPr/>
    </dgm:pt>
    <dgm:pt modelId="{1D0BC77A-4853-7343-A503-5E2AFD9BCDC7}" type="pres">
      <dgm:prSet presAssocID="{43E42FE6-0D6D-0347-BCA0-AE2AD94D954E}" presName="hierChild5" presStyleCnt="0"/>
      <dgm:spPr/>
    </dgm:pt>
    <dgm:pt modelId="{931075F3-1828-A145-9609-D7D00B0B09DE}" type="pres">
      <dgm:prSet presAssocID="{A57E2740-E992-1A44-88B9-B92AA1BAFF17}" presName="Name37" presStyleLbl="parChTrans1D3" presStyleIdx="5" presStyleCnt="6"/>
      <dgm:spPr/>
    </dgm:pt>
    <dgm:pt modelId="{D01CE2FD-21A8-8146-9963-734DB837FC13}" type="pres">
      <dgm:prSet presAssocID="{081B8A53-A2CB-B04D-9CCE-9806F84FFE5F}" presName="hierRoot2" presStyleCnt="0">
        <dgm:presLayoutVars>
          <dgm:hierBranch val="init"/>
        </dgm:presLayoutVars>
      </dgm:prSet>
      <dgm:spPr/>
    </dgm:pt>
    <dgm:pt modelId="{79B16F84-FA15-F94A-8837-1B9CAD96B5AB}" type="pres">
      <dgm:prSet presAssocID="{081B8A53-A2CB-B04D-9CCE-9806F84FFE5F}" presName="rootComposite" presStyleCnt="0"/>
      <dgm:spPr/>
    </dgm:pt>
    <dgm:pt modelId="{EB9D0E13-DD01-A841-900E-7365661DD739}" type="pres">
      <dgm:prSet presAssocID="{081B8A53-A2CB-B04D-9CCE-9806F84FFE5F}" presName="rootText" presStyleLbl="node3" presStyleIdx="5" presStyleCnt="6" custScaleX="104802">
        <dgm:presLayoutVars>
          <dgm:chPref val="3"/>
        </dgm:presLayoutVars>
      </dgm:prSet>
      <dgm:spPr/>
    </dgm:pt>
    <dgm:pt modelId="{41D83407-D36E-B843-8CA1-F152E16EB14B}" type="pres">
      <dgm:prSet presAssocID="{081B8A53-A2CB-B04D-9CCE-9806F84FFE5F}" presName="rootConnector" presStyleLbl="node3" presStyleIdx="5" presStyleCnt="6"/>
      <dgm:spPr/>
    </dgm:pt>
    <dgm:pt modelId="{FCFD00E0-62CD-634B-AB72-16DB3CF9F248}" type="pres">
      <dgm:prSet presAssocID="{081B8A53-A2CB-B04D-9CCE-9806F84FFE5F}" presName="hierChild4" presStyleCnt="0"/>
      <dgm:spPr/>
    </dgm:pt>
    <dgm:pt modelId="{62D64693-580A-1F47-9370-15B25792FD85}" type="pres">
      <dgm:prSet presAssocID="{FD3C966C-0D3B-C64C-B745-26FDDD6F236E}" presName="Name37" presStyleLbl="parChTrans1D4" presStyleIdx="25" presStyleCnt="27"/>
      <dgm:spPr/>
    </dgm:pt>
    <dgm:pt modelId="{571A5C41-ECD9-0F43-ACC3-B32BAB589408}" type="pres">
      <dgm:prSet presAssocID="{3C7E555E-66DB-FF4B-8239-07DCC533261D}" presName="hierRoot2" presStyleCnt="0">
        <dgm:presLayoutVars>
          <dgm:hierBranch val="init"/>
        </dgm:presLayoutVars>
      </dgm:prSet>
      <dgm:spPr/>
    </dgm:pt>
    <dgm:pt modelId="{5E3D9F98-E04F-244B-8489-4223F5FFE102}" type="pres">
      <dgm:prSet presAssocID="{3C7E555E-66DB-FF4B-8239-07DCC533261D}" presName="rootComposite" presStyleCnt="0"/>
      <dgm:spPr/>
    </dgm:pt>
    <dgm:pt modelId="{5B8E11CF-58B7-DE43-839F-CFBED66AF6A8}" type="pres">
      <dgm:prSet presAssocID="{3C7E555E-66DB-FF4B-8239-07DCC533261D}" presName="rootText" presStyleLbl="node4" presStyleIdx="25" presStyleCnt="27" custScaleX="104802">
        <dgm:presLayoutVars>
          <dgm:chPref val="3"/>
        </dgm:presLayoutVars>
      </dgm:prSet>
      <dgm:spPr/>
    </dgm:pt>
    <dgm:pt modelId="{86504B97-06A5-F247-AE40-3CA05AFF8C05}" type="pres">
      <dgm:prSet presAssocID="{3C7E555E-66DB-FF4B-8239-07DCC533261D}" presName="rootConnector" presStyleLbl="node4" presStyleIdx="25" presStyleCnt="27"/>
      <dgm:spPr/>
    </dgm:pt>
    <dgm:pt modelId="{BEF53A3B-E7C1-BB45-8C4D-99D6E7A33104}" type="pres">
      <dgm:prSet presAssocID="{3C7E555E-66DB-FF4B-8239-07DCC533261D}" presName="hierChild4" presStyleCnt="0"/>
      <dgm:spPr/>
    </dgm:pt>
    <dgm:pt modelId="{65E78879-73AC-5543-8031-F4C1B5013359}" type="pres">
      <dgm:prSet presAssocID="{3C7E555E-66DB-FF4B-8239-07DCC533261D}" presName="hierChild5" presStyleCnt="0"/>
      <dgm:spPr/>
    </dgm:pt>
    <dgm:pt modelId="{D1AF4061-2A69-5B4E-B191-450BA8CB3C47}" type="pres">
      <dgm:prSet presAssocID="{15071775-D651-E844-A71E-CB1D9D23005D}" presName="Name37" presStyleLbl="parChTrans1D4" presStyleIdx="26" presStyleCnt="27"/>
      <dgm:spPr/>
    </dgm:pt>
    <dgm:pt modelId="{5C690ACD-5CFD-1648-AC66-210288064BFA}" type="pres">
      <dgm:prSet presAssocID="{BBBA158B-BE80-864D-AF0E-5D13D27BF511}" presName="hierRoot2" presStyleCnt="0">
        <dgm:presLayoutVars>
          <dgm:hierBranch val="init"/>
        </dgm:presLayoutVars>
      </dgm:prSet>
      <dgm:spPr/>
    </dgm:pt>
    <dgm:pt modelId="{410E291A-D31F-F840-8942-81777CE1B4D4}" type="pres">
      <dgm:prSet presAssocID="{BBBA158B-BE80-864D-AF0E-5D13D27BF511}" presName="rootComposite" presStyleCnt="0"/>
      <dgm:spPr/>
    </dgm:pt>
    <dgm:pt modelId="{16B90D7E-3619-B843-B92F-DADAACA0AA02}" type="pres">
      <dgm:prSet presAssocID="{BBBA158B-BE80-864D-AF0E-5D13D27BF511}" presName="rootText" presStyleLbl="node4" presStyleIdx="26" presStyleCnt="27" custScaleX="104802">
        <dgm:presLayoutVars>
          <dgm:chPref val="3"/>
        </dgm:presLayoutVars>
      </dgm:prSet>
      <dgm:spPr/>
    </dgm:pt>
    <dgm:pt modelId="{C8FDFCFC-330C-E94E-8782-816FB045187C}" type="pres">
      <dgm:prSet presAssocID="{BBBA158B-BE80-864D-AF0E-5D13D27BF511}" presName="rootConnector" presStyleLbl="node4" presStyleIdx="26" presStyleCnt="27"/>
      <dgm:spPr/>
    </dgm:pt>
    <dgm:pt modelId="{6D55EEDA-C3D4-4D44-8914-52459591EF48}" type="pres">
      <dgm:prSet presAssocID="{BBBA158B-BE80-864D-AF0E-5D13D27BF511}" presName="hierChild4" presStyleCnt="0"/>
      <dgm:spPr/>
    </dgm:pt>
    <dgm:pt modelId="{2D9E4A3A-045A-394F-8123-FBD06454E463}" type="pres">
      <dgm:prSet presAssocID="{BBBA158B-BE80-864D-AF0E-5D13D27BF511}" presName="hierChild5" presStyleCnt="0"/>
      <dgm:spPr/>
    </dgm:pt>
    <dgm:pt modelId="{FA4150AF-0B1F-B44B-9FA5-1D46F71DB350}" type="pres">
      <dgm:prSet presAssocID="{081B8A53-A2CB-B04D-9CCE-9806F84FFE5F}" presName="hierChild5" presStyleCnt="0"/>
      <dgm:spPr/>
    </dgm:pt>
    <dgm:pt modelId="{75F7D51C-1303-7545-8906-503C8EED7CAF}" type="pres">
      <dgm:prSet presAssocID="{F8C9735A-48E2-C243-A87C-B8B783CCAC72}" presName="hierChild5" presStyleCnt="0"/>
      <dgm:spPr/>
    </dgm:pt>
    <dgm:pt modelId="{CF4C135B-E753-EB4B-95B9-42C1807E418B}" type="pres">
      <dgm:prSet presAssocID="{13DFA652-59D2-C24A-8FC9-24A34DA9C93D}" presName="hierChild3" presStyleCnt="0"/>
      <dgm:spPr/>
    </dgm:pt>
  </dgm:ptLst>
  <dgm:cxnLst>
    <dgm:cxn modelId="{588D2604-96B2-46B4-9C12-32760FED3927}" type="presOf" srcId="{BC9F1497-E50F-D24E-B3F2-2476F2F6D5AC}" destId="{96D913AE-2A41-8D40-8461-9F1498D56345}" srcOrd="1" destOrd="0" presId="urn:microsoft.com/office/officeart/2005/8/layout/orgChart1"/>
    <dgm:cxn modelId="{8594B104-3D05-704B-8A7D-B7B1B8AA8719}" srcId="{F8C9735A-48E2-C243-A87C-B8B783CCAC72}" destId="{43E42FE6-0D6D-0347-BCA0-AE2AD94D954E}" srcOrd="0" destOrd="0" parTransId="{260347B6-DBA3-1B46-9532-AE311EDFA67E}" sibTransId="{BB27AD24-BB60-0F4B-88B8-2800ECC45AEC}"/>
    <dgm:cxn modelId="{1C30F106-8735-BA48-A4E8-EA2725256BDC}" srcId="{FE8C701D-E0AD-F043-B5CB-DEB2F048D4AE}" destId="{1A3E1B78-48B1-B345-9EB8-1AD585C865D1}" srcOrd="0" destOrd="0" parTransId="{EF5EB37A-BF50-D940-93C2-99B5C36B7FDD}" sibTransId="{2BE2AF2A-C856-EF47-B8BC-3843F9CBFB41}"/>
    <dgm:cxn modelId="{617A3E07-10F0-4126-9E98-4A9B807DFA89}" type="presOf" srcId="{F8C9735A-48E2-C243-A87C-B8B783CCAC72}" destId="{45D6CD41-642B-6F4C-9D12-24090E8CB577}" srcOrd="1" destOrd="0" presId="urn:microsoft.com/office/officeart/2005/8/layout/orgChart1"/>
    <dgm:cxn modelId="{79154807-7D10-D649-BD25-D2EB4C93BF24}" srcId="{13DFA652-59D2-C24A-8FC9-24A34DA9C93D}" destId="{F8C9735A-48E2-C243-A87C-B8B783CCAC72}" srcOrd="1" destOrd="0" parTransId="{321D0127-73A7-2B48-A0DF-C94BD3FD4635}" sibTransId="{EAB76398-02CF-4D45-9A9C-8B9D1AF84CF7}"/>
    <dgm:cxn modelId="{DCFE8110-E7EA-1D4B-81BB-8F0248EF4FA5}" srcId="{BC9F1497-E50F-D24E-B3F2-2476F2F6D5AC}" destId="{C5CE4FCE-4E89-654A-B6F9-35C271D4E5D8}" srcOrd="0" destOrd="0" parTransId="{3D54E4E1-CB52-D14F-9A39-B6EE134BA9DD}" sibTransId="{AEA2FFC1-A202-8342-BBFB-C3C661A4BBB6}"/>
    <dgm:cxn modelId="{41729910-D0BD-0743-B3EC-B19A9A5FCFBB}" srcId="{13DFA652-59D2-C24A-8FC9-24A34DA9C93D}" destId="{38FEED08-5C89-0C4A-BA7D-F2E908CFD7AA}" srcOrd="0" destOrd="0" parTransId="{27037E9F-94C9-B44F-B574-28C85C1B5D5A}" sibTransId="{E08EA3B4-54E0-C047-A180-CF9D9EB00DE9}"/>
    <dgm:cxn modelId="{6CE40F11-A3F1-4A8A-903A-4A7D2A89E787}" type="presOf" srcId="{4B2B3C16-C4EA-E548-8B7E-E250B9567E05}" destId="{E8FD6C33-8786-8A4E-8D97-12304911C625}" srcOrd="1" destOrd="0" presId="urn:microsoft.com/office/officeart/2005/8/layout/orgChart1"/>
    <dgm:cxn modelId="{6EDDA111-2307-754F-AE49-1FCC0541FDA2}" srcId="{0E09952B-A0F3-0B42-9740-049C90671B11}" destId="{EC921F13-96DB-0242-BADC-079B62C75240}" srcOrd="1" destOrd="0" parTransId="{804EEC47-2979-F64A-9958-7C1AD5C92C20}" sibTransId="{6608794A-C28D-0F44-BC09-16C209E07EE0}"/>
    <dgm:cxn modelId="{A3453213-4244-1B45-B282-793E138821B5}" srcId="{38FEED08-5C89-0C4A-BA7D-F2E908CFD7AA}" destId="{C2767C13-7566-E248-960F-E33C30E19E42}" srcOrd="0" destOrd="0" parTransId="{1FDB4D23-2CB9-EA4D-8D42-8BDD383FC888}" sibTransId="{AF42166F-8E35-FB4B-8AC5-8C8F1FA4D0CE}"/>
    <dgm:cxn modelId="{6E953813-E0AD-411B-953A-209DB0373488}" type="presOf" srcId="{081B8A53-A2CB-B04D-9CCE-9806F84FFE5F}" destId="{41D83407-D36E-B843-8CA1-F152E16EB14B}" srcOrd="1" destOrd="0" presId="urn:microsoft.com/office/officeart/2005/8/layout/orgChart1"/>
    <dgm:cxn modelId="{2ADEFB13-93C5-4474-B4C4-BF74923E5FA9}" type="presOf" srcId="{38FEED08-5C89-0C4A-BA7D-F2E908CFD7AA}" destId="{2B126C21-8963-FD4F-98C4-415FFDB06AC3}" srcOrd="1" destOrd="0" presId="urn:microsoft.com/office/officeart/2005/8/layout/orgChart1"/>
    <dgm:cxn modelId="{76E35F16-9260-D542-BB10-8F56CFB499CD}" srcId="{B38A8FE6-65EF-B441-ABDB-2746113CD3A8}" destId="{4B2B3C16-C4EA-E548-8B7E-E250B9567E05}" srcOrd="0" destOrd="0" parTransId="{7A2EDC8D-AAB8-E24A-9BAF-11140A14B67E}" sibTransId="{0171E09F-1064-5449-AFF8-BB84FDBA5502}"/>
    <dgm:cxn modelId="{4DC3AA16-2E81-4589-930B-0417A6CBAC4F}" type="presOf" srcId="{1FDB4D23-2CB9-EA4D-8D42-8BDD383FC888}" destId="{06375639-6404-7D4A-887F-E736F0CDD9B8}" srcOrd="0" destOrd="0" presId="urn:microsoft.com/office/officeart/2005/8/layout/orgChart1"/>
    <dgm:cxn modelId="{733EDB16-2620-4A90-80B4-5F41450A2C7E}" type="presOf" srcId="{BBBA158B-BE80-864D-AF0E-5D13D27BF511}" destId="{16B90D7E-3619-B843-B92F-DADAACA0AA02}" srcOrd="0" destOrd="0" presId="urn:microsoft.com/office/officeart/2005/8/layout/orgChart1"/>
    <dgm:cxn modelId="{8F0D2617-81B6-E947-A868-557EFB988A38}" srcId="{43E42FE6-0D6D-0347-BCA0-AE2AD94D954E}" destId="{87852EDD-86FE-F748-A547-B1134A23CF0A}" srcOrd="1" destOrd="0" parTransId="{01ABE8FC-7EA1-F64A-8993-D2C69D8D7A54}" sibTransId="{47030136-83D0-D847-B524-9A405E1B0470}"/>
    <dgm:cxn modelId="{9BAA6D18-A288-4C4E-A494-F41E77988DCB}" type="presOf" srcId="{43E42FE6-0D6D-0347-BCA0-AE2AD94D954E}" destId="{10EAFE1A-F20E-1948-AC06-B7418373F20F}" srcOrd="0" destOrd="0" presId="urn:microsoft.com/office/officeart/2005/8/layout/orgChart1"/>
    <dgm:cxn modelId="{4B1D241B-0343-4545-B7ED-97FD6A9DBC4D}" srcId="{F4E01027-C1D8-C54B-B412-8612FEE1809D}" destId="{6FB5FF4B-AA0D-DC41-80B8-D3E013794E67}" srcOrd="0" destOrd="0" parTransId="{516E0687-A45E-8445-A073-581EEF63F842}" sibTransId="{8C594BFD-4467-E842-8152-A27820457C67}"/>
    <dgm:cxn modelId="{B79E5A1B-2AD4-49A8-A727-69FFA90868BC}" type="presOf" srcId="{C2767C13-7566-E248-960F-E33C30E19E42}" destId="{B597403A-9BE5-724B-A810-8F736F143A2D}" srcOrd="1" destOrd="0" presId="urn:microsoft.com/office/officeart/2005/8/layout/orgChart1"/>
    <dgm:cxn modelId="{39E2551C-751A-439D-8D62-47A7D823E935}" type="presOf" srcId="{EAF231BF-BFB7-074D-A0F8-24B218D05974}" destId="{FB947D21-4E55-0B44-A801-F18721C3FD53}" srcOrd="0" destOrd="0" presId="urn:microsoft.com/office/officeart/2005/8/layout/orgChart1"/>
    <dgm:cxn modelId="{BB8C191D-0214-4F03-9180-BD8E8A6F04E7}" type="presOf" srcId="{D110CFEF-4088-4C4C-80F2-7EEBFBC07377}" destId="{D23E47CC-A5EE-F948-8880-CFFF24E7AC9E}" srcOrd="0" destOrd="0" presId="urn:microsoft.com/office/officeart/2005/8/layout/orgChart1"/>
    <dgm:cxn modelId="{5FA50220-1C2B-4E8F-96A2-393EF501CDD3}" type="presOf" srcId="{AAE70C8E-A88D-854F-A910-D5DECA15897F}" destId="{AFDBC84F-C353-B140-B8B9-0569F4B65D5D}" srcOrd="1" destOrd="0" presId="urn:microsoft.com/office/officeart/2005/8/layout/orgChart1"/>
    <dgm:cxn modelId="{8E51B322-2B34-48AA-BC8C-1D53DF747FD1}" type="presOf" srcId="{0E09952B-A0F3-0B42-9740-049C90671B11}" destId="{1764DBA0-169D-BB44-A24E-08561337AE86}" srcOrd="1" destOrd="0" presId="urn:microsoft.com/office/officeart/2005/8/layout/orgChart1"/>
    <dgm:cxn modelId="{EF373224-A631-45D8-81BD-A39E75A4B903}" type="presOf" srcId="{2C0B4502-2825-364E-B869-4452A3395387}" destId="{9D80B086-48A8-B74D-8C90-0D543BDCF2E7}" srcOrd="0" destOrd="0" presId="urn:microsoft.com/office/officeart/2005/8/layout/orgChart1"/>
    <dgm:cxn modelId="{57CD8E24-358C-44F5-8863-8815B90B9E25}" type="presOf" srcId="{516E0687-A45E-8445-A073-581EEF63F842}" destId="{55BC0D6F-C2FB-984F-AEBE-ADA71A948F06}" srcOrd="0" destOrd="0" presId="urn:microsoft.com/office/officeart/2005/8/layout/orgChart1"/>
    <dgm:cxn modelId="{FF926827-D5CB-43E2-9CA9-3313948D473C}" type="presOf" srcId="{1658A53B-F65A-FA48-B572-E79399EFB3F6}" destId="{FF40466A-6E8B-8547-BD2C-43CBEC97C305}" srcOrd="0" destOrd="0" presId="urn:microsoft.com/office/officeart/2005/8/layout/orgChart1"/>
    <dgm:cxn modelId="{6E498C28-1A68-474D-8B9D-34ADFF7DFEA4}" type="presOf" srcId="{EED491F8-22BF-A04D-B26C-8B68B9CFE73C}" destId="{07314F0C-78DB-F143-8A9E-F052997C0871}" srcOrd="0" destOrd="0" presId="urn:microsoft.com/office/officeart/2005/8/layout/orgChart1"/>
    <dgm:cxn modelId="{1766562D-83E6-4432-A20B-039B677F7814}" type="presOf" srcId="{4C53080A-1AB4-414D-ABE9-1A8E96AAF188}" destId="{71A7EB1E-6648-344E-84F4-C6E5E928E095}" srcOrd="0" destOrd="0" presId="urn:microsoft.com/office/officeart/2005/8/layout/orgChart1"/>
    <dgm:cxn modelId="{B1490F2F-D7DF-4A59-92A5-3F1267FAE973}" type="presOf" srcId="{DB61A051-FC36-4741-865D-075C2EF998FD}" destId="{CDB7C713-9C44-4B4E-B881-6BCF0B268AAE}" srcOrd="0" destOrd="0" presId="urn:microsoft.com/office/officeart/2005/8/layout/orgChart1"/>
    <dgm:cxn modelId="{5C94B338-9FD6-664A-B5B7-86D0727215E7}" srcId="{F8C9735A-48E2-C243-A87C-B8B783CCAC72}" destId="{081B8A53-A2CB-B04D-9CCE-9806F84FFE5F}" srcOrd="1" destOrd="0" parTransId="{A57E2740-E992-1A44-88B9-B92AA1BAFF17}" sibTransId="{D021B22B-D338-B545-B60F-BEB6DB2F7CC3}"/>
    <dgm:cxn modelId="{F9C1C838-324A-C24D-9DEE-71FC4583DC93}" srcId="{BC9F1497-E50F-D24E-B3F2-2476F2F6D5AC}" destId="{B38A8FE6-65EF-B441-ABDB-2746113CD3A8}" srcOrd="2" destOrd="0" parTransId="{93265DA2-CE83-2D4B-8220-CE459A37066F}" sibTransId="{461AFCFC-6D69-A345-8DC9-EF5A162F75F0}"/>
    <dgm:cxn modelId="{1614B039-3E9C-4464-A7A0-DA8C0783FD05}" type="presOf" srcId="{3C7E555E-66DB-FF4B-8239-07DCC533261D}" destId="{86504B97-06A5-F247-AE40-3CA05AFF8C05}" srcOrd="1" destOrd="0" presId="urn:microsoft.com/office/officeart/2005/8/layout/orgChart1"/>
    <dgm:cxn modelId="{BF69C53D-7D2C-4A1B-B741-4131743F6927}" type="presOf" srcId="{C487177F-C22F-2A44-9BBE-8C3EF0395F38}" destId="{C04F3281-1FAE-C449-B4E3-9666BF37ECCB}" srcOrd="0" destOrd="0" presId="urn:microsoft.com/office/officeart/2005/8/layout/orgChart1"/>
    <dgm:cxn modelId="{13FD4C3E-1318-4FC9-99C8-335F455D73BE}" type="presOf" srcId="{C83A3849-07EB-1D40-BFCB-B13ED571580D}" destId="{A906AC71-E7A4-0544-B191-332674261F92}" srcOrd="0" destOrd="0" presId="urn:microsoft.com/office/officeart/2005/8/layout/orgChart1"/>
    <dgm:cxn modelId="{CE53913E-39E8-42CD-A253-913F3EFFF962}" type="presOf" srcId="{D92ACB9D-73B2-EE44-BF8C-B151B30B9F13}" destId="{7199E077-AC1A-8545-9ED2-8354D9723C24}" srcOrd="0" destOrd="0" presId="urn:microsoft.com/office/officeart/2005/8/layout/orgChart1"/>
    <dgm:cxn modelId="{40C19A3E-DD84-4191-93F9-6FE114767699}" type="presOf" srcId="{38D97B53-9A1E-D347-A4DB-AC2D76BCF104}" destId="{25958169-6084-894E-91C4-F05D2181C5C3}" srcOrd="0" destOrd="0" presId="urn:microsoft.com/office/officeart/2005/8/layout/orgChart1"/>
    <dgm:cxn modelId="{B0B8595E-501D-4239-8E27-C1D6A1140CF3}" type="presOf" srcId="{FD3C966C-0D3B-C64C-B745-26FDDD6F236E}" destId="{62D64693-580A-1F47-9370-15B25792FD85}" srcOrd="0" destOrd="0" presId="urn:microsoft.com/office/officeart/2005/8/layout/orgChart1"/>
    <dgm:cxn modelId="{5987C041-9C30-48CF-A6A0-41353897247A}" type="presOf" srcId="{EC921F13-96DB-0242-BADC-079B62C75240}" destId="{94301322-C539-3940-8142-FC4E4A415A0C}" srcOrd="1" destOrd="0" presId="urn:microsoft.com/office/officeart/2005/8/layout/orgChart1"/>
    <dgm:cxn modelId="{AF411062-2D87-4B66-914A-7265115F1ED0}" type="presOf" srcId="{3C7E555E-66DB-FF4B-8239-07DCC533261D}" destId="{5B8E11CF-58B7-DE43-839F-CFBED66AF6A8}" srcOrd="0" destOrd="0" presId="urn:microsoft.com/office/officeart/2005/8/layout/orgChart1"/>
    <dgm:cxn modelId="{5662F742-11ED-47FE-978C-76738ACEE981}" type="presOf" srcId="{1658A53B-F65A-FA48-B572-E79399EFB3F6}" destId="{030FA365-844C-D243-8895-FB09F6A5BDB9}" srcOrd="1" destOrd="0" presId="urn:microsoft.com/office/officeart/2005/8/layout/orgChart1"/>
    <dgm:cxn modelId="{52343263-6021-4134-9B7E-CBDBD11647E6}" type="presOf" srcId="{FE8C701D-E0AD-F043-B5CB-DEB2F048D4AE}" destId="{C6CF79C0-9735-284A-BA9B-090A0CB44731}" srcOrd="1" destOrd="0" presId="urn:microsoft.com/office/officeart/2005/8/layout/orgChart1"/>
    <dgm:cxn modelId="{7D774763-148C-4239-A046-27A5332E7053}" type="presOf" srcId="{6DA9255D-2A70-3D4C-B95F-E4ABCB887810}" destId="{C24A017A-883E-624B-8FB2-C135F85E2861}" srcOrd="0" destOrd="0" presId="urn:microsoft.com/office/officeart/2005/8/layout/orgChart1"/>
    <dgm:cxn modelId="{F98FD863-1C77-2F4C-BDFC-96113459941A}" srcId="{BC9F1497-E50F-D24E-B3F2-2476F2F6D5AC}" destId="{F4E01027-C1D8-C54B-B412-8612FEE1809D}" srcOrd="1" destOrd="0" parTransId="{AEEA7841-819C-5444-B468-D8B2230AE5D6}" sibTransId="{5A894D5F-4E15-C54F-9DDC-80D27EBE5693}"/>
    <dgm:cxn modelId="{A0168365-4B2A-4F26-BFE6-32776844FAF1}" type="presOf" srcId="{FE17AFC9-BBDE-EB45-B527-7209D16FE1F5}" destId="{73BAD9AB-1E46-664D-BFC9-AFC51C5788F2}" srcOrd="1" destOrd="0" presId="urn:microsoft.com/office/officeart/2005/8/layout/orgChart1"/>
    <dgm:cxn modelId="{D9471A66-7B15-499F-A682-00F8F017AE09}" type="presOf" srcId="{0E09952B-A0F3-0B42-9740-049C90671B11}" destId="{345AA3B8-B47F-444A-A940-F70DFEF5A10F}" srcOrd="0" destOrd="0" presId="urn:microsoft.com/office/officeart/2005/8/layout/orgChart1"/>
    <dgm:cxn modelId="{6D751F67-65B5-0949-B921-FA812D911D4A}" srcId="{43E42FE6-0D6D-0347-BCA0-AE2AD94D954E}" destId="{582781D9-CF2B-4E4D-9AC9-4A6199EE0E97}" srcOrd="2" destOrd="0" parTransId="{B46E343F-58BA-5341-BD8D-879143A4D74E}" sibTransId="{49018A66-4783-0643-90DA-7856371A02B1}"/>
    <dgm:cxn modelId="{00BFB669-B91B-4B48-BD67-8B911346ACA6}" type="presOf" srcId="{053E43BB-7358-F445-BA3E-5241BE4D3F9A}" destId="{7079ABAB-32F6-B54C-B401-2FD5CC9B11DB}" srcOrd="1" destOrd="0" presId="urn:microsoft.com/office/officeart/2005/8/layout/orgChart1"/>
    <dgm:cxn modelId="{5F2FF569-17C6-4621-A129-F559762DCA71}" type="presOf" srcId="{3D54E4E1-CB52-D14F-9A39-B6EE134BA9DD}" destId="{D4FEFE9D-4F14-0345-8C82-04799A9978D1}" srcOrd="0" destOrd="0" presId="urn:microsoft.com/office/officeart/2005/8/layout/orgChart1"/>
    <dgm:cxn modelId="{912AF84B-81C2-429E-B4C1-A72DE86F2FDC}" type="presOf" srcId="{240F00CF-2713-2F41-B36D-BE80378DCCF3}" destId="{6B6C4366-F8A3-174D-BCE1-E94BBAFED8B8}" srcOrd="0" destOrd="0" presId="urn:microsoft.com/office/officeart/2005/8/layout/orgChart1"/>
    <dgm:cxn modelId="{C45B7B6E-8A09-46DF-A897-C5901456272A}" type="presOf" srcId="{AAE70C8E-A88D-854F-A910-D5DECA15897F}" destId="{E90D9B7B-1EF3-6F40-8E1F-E091CD104514}" srcOrd="0" destOrd="0" presId="urn:microsoft.com/office/officeart/2005/8/layout/orgChart1"/>
    <dgm:cxn modelId="{9B945971-54EF-41FE-9FC8-109FEFE8EF1C}" type="presOf" srcId="{A1C89D7D-E125-2B4E-A5B4-840380B4A0B9}" destId="{90EBE6C6-56E1-EC46-8B4D-9B0717D0236B}" srcOrd="0" destOrd="0" presId="urn:microsoft.com/office/officeart/2005/8/layout/orgChart1"/>
    <dgm:cxn modelId="{09F41E72-8413-4C32-8DFA-3922A04540F9}" type="presOf" srcId="{260347B6-DBA3-1B46-9532-AE311EDFA67E}" destId="{1A849377-CE5D-204B-83CD-6D7C076BDF2D}" srcOrd="0" destOrd="0" presId="urn:microsoft.com/office/officeart/2005/8/layout/orgChart1"/>
    <dgm:cxn modelId="{162F8052-A70B-4E48-B2C2-E8144295B678}" type="presOf" srcId="{01ABE8FC-7EA1-F64A-8993-D2C69D8D7A54}" destId="{C730CECF-4560-F844-9D9D-014D32E6242A}" srcOrd="0" destOrd="0" presId="urn:microsoft.com/office/officeart/2005/8/layout/orgChart1"/>
    <dgm:cxn modelId="{AF07AE73-FA67-4622-9AE0-E2E328E58C45}" type="presOf" srcId="{06BDB43A-F305-5842-8D52-DBC8E05012E0}" destId="{0901915A-E5CC-8D42-B524-65DF99BDA5EE}" srcOrd="1" destOrd="0" presId="urn:microsoft.com/office/officeart/2005/8/layout/orgChart1"/>
    <dgm:cxn modelId="{4CF2C056-7878-465A-A564-E3623E71957A}" type="presOf" srcId="{13DFA652-59D2-C24A-8FC9-24A34DA9C93D}" destId="{DAA2BC1C-C5C9-F345-9575-0244D242D8AB}" srcOrd="0" destOrd="0" presId="urn:microsoft.com/office/officeart/2005/8/layout/orgChart1"/>
    <dgm:cxn modelId="{EF9A1677-D428-42CD-8954-CC94DDC3D345}" type="presOf" srcId="{B46E343F-58BA-5341-BD8D-879143A4D74E}" destId="{0B2D7BBA-CFB3-5144-9BD8-ABB00E9271C3}" srcOrd="0" destOrd="0" presId="urn:microsoft.com/office/officeart/2005/8/layout/orgChart1"/>
    <dgm:cxn modelId="{E4316157-019F-E040-8076-733CED919393}" srcId="{C2767C13-7566-E248-960F-E33C30E19E42}" destId="{BC9F1497-E50F-D24E-B3F2-2476F2F6D5AC}" srcOrd="0" destOrd="0" parTransId="{9AB3549C-EB9C-6147-8219-150DE31AC995}" sibTransId="{8A05509B-4FBD-1B42-8A5F-5FCB979249B2}"/>
    <dgm:cxn modelId="{83E9A659-800E-4A77-945F-1F6E6794C081}" type="presOf" srcId="{D2D100A0-3990-864A-B037-7E7D42FBFE4E}" destId="{A52EAB87-5FB2-1C45-9014-546BD2BECA28}" srcOrd="0" destOrd="0" presId="urn:microsoft.com/office/officeart/2005/8/layout/orgChart1"/>
    <dgm:cxn modelId="{DB28187A-E57E-410F-BD99-698466A7A491}" type="presOf" srcId="{A236E4E0-E1E1-2A41-AD4E-40E673860DF1}" destId="{20284821-9471-B24F-B0B5-69BF6BEF988C}" srcOrd="1" destOrd="0" presId="urn:microsoft.com/office/officeart/2005/8/layout/orgChart1"/>
    <dgm:cxn modelId="{C2DDD45A-9B86-4A44-B5BC-5683518E96A1}" type="presOf" srcId="{26D7102A-1C87-4B4F-AEDD-44263AF9F5BE}" destId="{3B33DDE5-B7A0-0743-9024-A005339A7459}" srcOrd="0" destOrd="0" presId="urn:microsoft.com/office/officeart/2005/8/layout/orgChart1"/>
    <dgm:cxn modelId="{2705447B-2F2C-4D7D-A24A-42434F19BD51}" type="presOf" srcId="{6FB5FF4B-AA0D-DC41-80B8-D3E013794E67}" destId="{70882EDB-38C8-9B4E-8F36-6155292C4C8E}" srcOrd="0" destOrd="0" presId="urn:microsoft.com/office/officeart/2005/8/layout/orgChart1"/>
    <dgm:cxn modelId="{4CE9D77B-4207-438D-8AE1-4F2FC4468C3E}" type="presOf" srcId="{38FEED08-5C89-0C4A-BA7D-F2E908CFD7AA}" destId="{1CD742CF-98EF-7249-BF20-98FD85D41EC8}" srcOrd="0" destOrd="0" presId="urn:microsoft.com/office/officeart/2005/8/layout/orgChart1"/>
    <dgm:cxn modelId="{E13ACA7C-D0AC-4CF3-8C68-A82422661576}" type="presOf" srcId="{7A2EDC8D-AAB8-E24A-9BAF-11140A14B67E}" destId="{C00A7576-FC2B-F64F-A03B-677FAEA0DDB8}" srcOrd="0" destOrd="0" presId="urn:microsoft.com/office/officeart/2005/8/layout/orgChart1"/>
    <dgm:cxn modelId="{7D093380-A02D-4551-ACE8-DC61CA800080}" type="presOf" srcId="{595A0173-3871-944E-B44C-FA1ABFEA68BA}" destId="{52F80B04-EDDE-214A-ABF0-5A56AEB77239}" srcOrd="1" destOrd="0" presId="urn:microsoft.com/office/officeart/2005/8/layout/orgChart1"/>
    <dgm:cxn modelId="{183B5B81-3E78-0D4A-95B8-CEF1CE576669}" srcId="{0E09952B-A0F3-0B42-9740-049C90671B11}" destId="{1658A53B-F65A-FA48-B572-E79399EFB3F6}" srcOrd="0" destOrd="0" parTransId="{A1C89D7D-E125-2B4E-A5B4-840380B4A0B9}" sibTransId="{2FC7430E-121B-FA4C-83D2-C584FB89C11A}"/>
    <dgm:cxn modelId="{F4236582-BA29-4568-83BE-DB50C94056A6}" type="presOf" srcId="{B36FE236-E187-DB45-B486-B6D1010E46B3}" destId="{00BC3099-25DA-2645-A522-C054FFA0A228}" srcOrd="0" destOrd="0" presId="urn:microsoft.com/office/officeart/2005/8/layout/orgChart1"/>
    <dgm:cxn modelId="{AFB43884-57B7-4255-B880-42360CB9D3FF}" type="presOf" srcId="{6FB5FF4B-AA0D-DC41-80B8-D3E013794E67}" destId="{C55B639D-165B-494F-BD36-393F4B630F95}" srcOrd="1" destOrd="0" presId="urn:microsoft.com/office/officeart/2005/8/layout/orgChart1"/>
    <dgm:cxn modelId="{CD9F9F84-FC47-1646-B18F-696C99D6605E}" srcId="{38FEED08-5C89-0C4A-BA7D-F2E908CFD7AA}" destId="{0E09952B-A0F3-0B42-9740-049C90671B11}" srcOrd="3" destOrd="0" parTransId="{E65FE2C4-2E2B-744A-AF3F-20D57D8B95E3}" sibTransId="{D622F84B-2626-3542-AF61-883DFC55DC48}"/>
    <dgm:cxn modelId="{BE345685-E2F6-4ADD-97D0-5F60A94ECF8F}" type="presOf" srcId="{15071775-D651-E844-A71E-CB1D9D23005D}" destId="{D1AF4061-2A69-5B4E-B191-450BA8CB3C47}" srcOrd="0" destOrd="0" presId="urn:microsoft.com/office/officeart/2005/8/layout/orgChart1"/>
    <dgm:cxn modelId="{841AE285-75DF-4093-B33B-9FAA6014FDF1}" type="presOf" srcId="{4B2B3C16-C4EA-E548-8B7E-E250B9567E05}" destId="{9AF7768F-D018-8341-8887-A4971BC8F6E7}" srcOrd="0" destOrd="0" presId="urn:microsoft.com/office/officeart/2005/8/layout/orgChart1"/>
    <dgm:cxn modelId="{C65AC486-2E6F-4F60-BC22-CEF42CF4523A}" type="presOf" srcId="{C2767C13-7566-E248-960F-E33C30E19E42}" destId="{E4F0180B-5984-4548-9FFD-2E1379D671DB}" srcOrd="0" destOrd="0" presId="urn:microsoft.com/office/officeart/2005/8/layout/orgChart1"/>
    <dgm:cxn modelId="{F9C5E188-F7EC-4590-B700-C30F39020DA9}" type="presOf" srcId="{6BAC38A1-CE40-B34D-B594-7AF1740BDDE9}" destId="{8F7199AA-2F9C-E64C-9A6D-3C86F146C5F9}" srcOrd="1" destOrd="0" presId="urn:microsoft.com/office/officeart/2005/8/layout/orgChart1"/>
    <dgm:cxn modelId="{6373518A-3A96-4F5E-843A-0973F6099BD9}" type="presOf" srcId="{9AB3549C-EB9C-6147-8219-150DE31AC995}" destId="{C55C37D2-2AB4-F344-A123-BF0CCD70D71A}" srcOrd="0" destOrd="0" presId="urn:microsoft.com/office/officeart/2005/8/layout/orgChart1"/>
    <dgm:cxn modelId="{1E1FCA8A-A1FB-5B47-A665-7B7964E91856}" srcId="{FE8C701D-E0AD-F043-B5CB-DEB2F048D4AE}" destId="{6BAC38A1-CE40-B34D-B594-7AF1740BDDE9}" srcOrd="1" destOrd="0" parTransId="{DCEEC2C6-275B-FB42-97AC-E6E142F71A1D}" sibTransId="{34C77217-5460-9843-87AE-4A72E45102B9}"/>
    <dgm:cxn modelId="{BC2E018B-36F7-4714-9FB6-C57DBD297045}" type="presOf" srcId="{27037E9F-94C9-B44F-B574-28C85C1B5D5A}" destId="{FBC8C633-2C2B-3C40-B205-5257B2BC709C}" srcOrd="0" destOrd="0" presId="urn:microsoft.com/office/officeart/2005/8/layout/orgChart1"/>
    <dgm:cxn modelId="{81E7758B-4551-3A42-A75B-01DC5BC4016F}" srcId="{F4E01027-C1D8-C54B-B412-8612FEE1809D}" destId="{6DA9255D-2A70-3D4C-B95F-E4ABCB887810}" srcOrd="1" destOrd="0" parTransId="{06F6EFD8-283D-A348-AE8F-8A30DBFCAD27}" sibTransId="{B8D8F95E-0E45-F846-8E99-EFBD3C0E0754}"/>
    <dgm:cxn modelId="{130DDD8B-547C-41E9-BBC4-5438E6BE4E99}" type="presOf" srcId="{C5CE4FCE-4E89-654A-B6F9-35C271D4E5D8}" destId="{19339B7D-B1A7-F54C-A15F-17489F9D1B1C}" srcOrd="1" destOrd="0" presId="urn:microsoft.com/office/officeart/2005/8/layout/orgChart1"/>
    <dgm:cxn modelId="{1A70448C-BAAB-4A94-9057-53501AAEC2B6}" type="presOf" srcId="{EAF231BF-BFB7-074D-A0F8-24B218D05974}" destId="{783D4B6E-F8CB-6749-97E2-36BDB29E8CD4}" srcOrd="1" destOrd="0" presId="urn:microsoft.com/office/officeart/2005/8/layout/orgChart1"/>
    <dgm:cxn modelId="{8A6DD18D-2610-42F2-BF72-4423BEA031FA}" type="presOf" srcId="{EF5EB37A-BF50-D940-93C2-99B5C36B7FDD}" destId="{2CDEA441-16E3-AF4A-A034-FED049D14CBF}" srcOrd="0" destOrd="0" presId="urn:microsoft.com/office/officeart/2005/8/layout/orgChart1"/>
    <dgm:cxn modelId="{AB02B78E-6286-4F6F-B933-532245EAA348}" type="presOf" srcId="{B38A8FE6-65EF-B441-ABDB-2746113CD3A8}" destId="{A3056FC7-D30C-B542-A298-23A3C5E947DF}" srcOrd="1" destOrd="0" presId="urn:microsoft.com/office/officeart/2005/8/layout/orgChart1"/>
    <dgm:cxn modelId="{D7E5EF90-A567-4038-91A2-BADB288B71D3}" type="presOf" srcId="{68DBF779-F401-9944-A3B8-8A6CF980714F}" destId="{149B4684-C5ED-FE49-94BF-0A5662830205}" srcOrd="0" destOrd="0" presId="urn:microsoft.com/office/officeart/2005/8/layout/orgChart1"/>
    <dgm:cxn modelId="{192E2D91-CBE0-4F1F-B6F0-14AED84CDD9D}" type="presOf" srcId="{1A3E1B78-48B1-B345-9EB8-1AD585C865D1}" destId="{E3C7A20A-7451-7F4C-A3DF-19BD06D7319A}" srcOrd="1" destOrd="0" presId="urn:microsoft.com/office/officeart/2005/8/layout/orgChart1"/>
    <dgm:cxn modelId="{70F43291-8F57-4EFF-963E-B05DDF06042E}" type="presOf" srcId="{582781D9-CF2B-4E4D-9AC9-4A6199EE0E97}" destId="{6C62C935-84E7-F147-B909-F67D82AAD954}" srcOrd="1" destOrd="0" presId="urn:microsoft.com/office/officeart/2005/8/layout/orgChart1"/>
    <dgm:cxn modelId="{C6CE5F99-9C2A-CB42-BC3C-D1307210162E}" srcId="{1A3E1B78-48B1-B345-9EB8-1AD585C865D1}" destId="{DB61A051-FC36-4741-865D-075C2EF998FD}" srcOrd="0" destOrd="0" parTransId="{38D97B53-9A1E-D347-A4DB-AC2D76BCF104}" sibTransId="{68BD6BAB-00C0-0F4D-9158-851024BE5479}"/>
    <dgm:cxn modelId="{E0356C9A-669B-4686-8666-7F562FE51670}" type="presOf" srcId="{321D0127-73A7-2B48-A0DF-C94BD3FD4635}" destId="{065FC98F-F74E-C947-A1BE-C82655BC9465}" srcOrd="0" destOrd="0" presId="urn:microsoft.com/office/officeart/2005/8/layout/orgChart1"/>
    <dgm:cxn modelId="{4C06A19B-092D-1448-B8D5-98D63FCC1041}" srcId="{EAF231BF-BFB7-074D-A0F8-24B218D05974}" destId="{06BDB43A-F305-5842-8D52-DBC8E05012E0}" srcOrd="1" destOrd="0" parTransId="{D2D100A0-3990-864A-B037-7E7D42FBFE4E}" sibTransId="{53CEC9F8-A0BE-4B4E-9BCB-794E98036479}"/>
    <dgm:cxn modelId="{DD00E69B-8FB8-3F4B-824B-936EBD5D56B9}" srcId="{638BAE43-620A-7747-8FBD-9D73896ABCB5}" destId="{595A0173-3871-944E-B44C-FA1ABFEA68BA}" srcOrd="0" destOrd="0" parTransId="{D110CFEF-4088-4C4C-80F2-7EEBFBC07377}" sibTransId="{1B6FCEE4-0062-D640-9C95-C1778CFBA650}"/>
    <dgm:cxn modelId="{F4831D9E-7E30-40DE-9598-869A4BDB67E1}" type="presOf" srcId="{A236E4E0-E1E1-2A41-AD4E-40E673860DF1}" destId="{1C49D142-7C52-9845-99F9-699807AB21E9}" srcOrd="0" destOrd="0" presId="urn:microsoft.com/office/officeart/2005/8/layout/orgChart1"/>
    <dgm:cxn modelId="{9EB4E89E-9D03-A44A-8DA4-228D5396D135}" srcId="{C5CE4FCE-4E89-654A-B6F9-35C271D4E5D8}" destId="{FE17AFC9-BBDE-EB45-B527-7209D16FE1F5}" srcOrd="1" destOrd="0" parTransId="{240F00CF-2713-2F41-B36D-BE80378DCCF3}" sibTransId="{CC8267BA-28E8-ED49-850F-684BCEB8FA06}"/>
    <dgm:cxn modelId="{C6228AA2-2ED1-48D0-B4AB-0F1E29CCDBA6}" type="presOf" srcId="{DCEEC2C6-275B-FB42-97AC-E6E142F71A1D}" destId="{E25AB43F-9EB3-A347-8652-715790AFED46}" srcOrd="0" destOrd="0" presId="urn:microsoft.com/office/officeart/2005/8/layout/orgChart1"/>
    <dgm:cxn modelId="{C18DDBAD-968F-4944-BE7B-C720F73697BE}" type="presOf" srcId="{F4E01027-C1D8-C54B-B412-8612FEE1809D}" destId="{B8686739-16F8-DE4E-B12F-CBC978CC8C39}" srcOrd="0" destOrd="0" presId="urn:microsoft.com/office/officeart/2005/8/layout/orgChart1"/>
    <dgm:cxn modelId="{5B7EBDAE-8B33-43BD-AC25-8E29BF5F42FA}" type="presOf" srcId="{0C8FC354-21BA-C04C-ADB3-801C93B04328}" destId="{88B1D605-871A-3843-8A01-01439CD1D438}" srcOrd="0" destOrd="0" presId="urn:microsoft.com/office/officeart/2005/8/layout/orgChart1"/>
    <dgm:cxn modelId="{BF5547B1-D9D1-4971-8B7C-598AF4E30D3E}" type="presOf" srcId="{582781D9-CF2B-4E4D-9AC9-4A6199EE0E97}" destId="{F1887574-4C1B-D84A-8988-A2E43D4CFD43}" srcOrd="0" destOrd="0" presId="urn:microsoft.com/office/officeart/2005/8/layout/orgChart1"/>
    <dgm:cxn modelId="{2F44ECB1-B734-4EE1-8CBB-C945FEA1EFA5}" type="presOf" srcId="{A8B44EB4-C825-8745-96D3-C3257957C7A1}" destId="{056D061C-8156-7641-9A25-1C7BE8E78F25}" srcOrd="1" destOrd="0" presId="urn:microsoft.com/office/officeart/2005/8/layout/orgChart1"/>
    <dgm:cxn modelId="{6B3E6DB2-6021-41BE-B443-FFB1BCE33F51}" type="presOf" srcId="{081B8A53-A2CB-B04D-9CCE-9806F84FFE5F}" destId="{EB9D0E13-DD01-A841-900E-7365661DD739}" srcOrd="0" destOrd="0" presId="urn:microsoft.com/office/officeart/2005/8/layout/orgChart1"/>
    <dgm:cxn modelId="{9FD9EEB5-5F20-40CC-813C-FEDEDB01E883}" type="presOf" srcId="{06F6EFD8-283D-A348-AE8F-8A30DBFCAD27}" destId="{C700E72F-5299-744F-8092-D6C6BC9052B7}" srcOrd="0" destOrd="0" presId="urn:microsoft.com/office/officeart/2005/8/layout/orgChart1"/>
    <dgm:cxn modelId="{551F83B6-AB26-4D31-A23F-5D3AB4D66688}" type="presOf" srcId="{638BAE43-620A-7747-8FBD-9D73896ABCB5}" destId="{23E3F9D5-266B-394F-B80D-C197B37CA165}" srcOrd="0" destOrd="0" presId="urn:microsoft.com/office/officeart/2005/8/layout/orgChart1"/>
    <dgm:cxn modelId="{0C229EB6-FA09-4A1A-91D3-10D798935071}" type="presOf" srcId="{D1FC4151-F7FB-B74F-BCB0-3D46E766C3FC}" destId="{D61FEB5B-B9A6-0C4A-81C2-D7B9F2017B34}" srcOrd="0" destOrd="0" presId="urn:microsoft.com/office/officeart/2005/8/layout/orgChart1"/>
    <dgm:cxn modelId="{3652A2B6-3EA7-4917-BDEE-660C9699828C}" type="presOf" srcId="{4C53080A-1AB4-414D-ABE9-1A8E96AAF188}" destId="{A4DEB7A7-AADA-DA4D-8E23-D9C751FCDDAE}" srcOrd="1" destOrd="0" presId="urn:microsoft.com/office/officeart/2005/8/layout/orgChart1"/>
    <dgm:cxn modelId="{8BC6FCB7-39DE-45F4-900E-8DCEEFCE2BB4}" type="presOf" srcId="{638BAE43-620A-7747-8FBD-9D73896ABCB5}" destId="{3832D45D-DB37-1148-B036-23E43D70FAB9}" srcOrd="1" destOrd="0" presId="urn:microsoft.com/office/officeart/2005/8/layout/orgChart1"/>
    <dgm:cxn modelId="{B9AC67B8-43C3-4B65-A655-3A835072BFA5}" type="presOf" srcId="{A8B44EB4-C825-8745-96D3-C3257957C7A1}" destId="{CD042687-DA57-F54F-8E80-AFECA52CA1F8}" srcOrd="0" destOrd="0" presId="urn:microsoft.com/office/officeart/2005/8/layout/orgChart1"/>
    <dgm:cxn modelId="{A73D6BB8-2DE6-704E-8549-B85D472BC13B}" srcId="{38FEED08-5C89-0C4A-BA7D-F2E908CFD7AA}" destId="{A236E4E0-E1E1-2A41-AD4E-40E673860DF1}" srcOrd="2" destOrd="0" parTransId="{26D7102A-1C87-4B4F-AEDD-44263AF9F5BE}" sibTransId="{31614F62-42CA-CC41-A811-8D57262BAACE}"/>
    <dgm:cxn modelId="{5B1076BA-3F71-5646-8DFF-7FB5D469ACE5}" srcId="{081B8A53-A2CB-B04D-9CCE-9806F84FFE5F}" destId="{BBBA158B-BE80-864D-AF0E-5D13D27BF511}" srcOrd="1" destOrd="0" parTransId="{15071775-D651-E844-A71E-CB1D9D23005D}" sibTransId="{783441E9-112B-1B4B-8DF7-E00F2EF358FB}"/>
    <dgm:cxn modelId="{90FBD0BC-656B-4F47-B697-27A08619269E}" type="presOf" srcId="{D92ACB9D-73B2-EE44-BF8C-B151B30B9F13}" destId="{036DB5B6-5D3B-3948-A30D-FEBA0FC4DA24}" srcOrd="1" destOrd="0" presId="urn:microsoft.com/office/officeart/2005/8/layout/orgChart1"/>
    <dgm:cxn modelId="{6A7107BF-BCCC-4915-874D-EE1719CEE63F}" type="presOf" srcId="{BBBA158B-BE80-864D-AF0E-5D13D27BF511}" destId="{C8FDFCFC-330C-E94E-8782-816FB045187C}" srcOrd="1" destOrd="0" presId="urn:microsoft.com/office/officeart/2005/8/layout/orgChart1"/>
    <dgm:cxn modelId="{9B2013C1-0667-44DA-B76F-334F8CFD5958}" type="presOf" srcId="{B38A8FE6-65EF-B441-ABDB-2746113CD3A8}" destId="{1C4A34C1-6FBD-2647-BB79-111CF753AEFD}" srcOrd="0" destOrd="0" presId="urn:microsoft.com/office/officeart/2005/8/layout/orgChart1"/>
    <dgm:cxn modelId="{C9FA65C6-881F-441E-B523-CE4CDF99B141}" type="presOf" srcId="{DB61A051-FC36-4741-865D-075C2EF998FD}" destId="{4B0EDB5C-7816-8C45-97B0-8DA39D7C84A1}" srcOrd="1" destOrd="0" presId="urn:microsoft.com/office/officeart/2005/8/layout/orgChart1"/>
    <dgm:cxn modelId="{EDDFD2C8-4D36-974C-ABED-5086C80E7F9C}" srcId="{A236E4E0-E1E1-2A41-AD4E-40E673860DF1}" destId="{4C53080A-1AB4-414D-ABE9-1A8E96AAF188}" srcOrd="0" destOrd="0" parTransId="{C83A3849-07EB-1D40-BFCB-B13ED571580D}" sibTransId="{E8DB6201-0F11-7940-AC8E-5390F7D45021}"/>
    <dgm:cxn modelId="{F1580EC9-8BC0-4F3A-BA1B-B54B25DDA6A5}" type="presOf" srcId="{595A0173-3871-944E-B44C-FA1ABFEA68BA}" destId="{CF18EE0F-8B4F-3040-8C53-104971FF52D5}" srcOrd="0" destOrd="0" presId="urn:microsoft.com/office/officeart/2005/8/layout/orgChart1"/>
    <dgm:cxn modelId="{B6A48DC9-1E00-4E52-8985-48B54283694D}" type="presOf" srcId="{6DA9255D-2A70-3D4C-B95F-E4ABCB887810}" destId="{A1797F7D-0E4A-CD4A-A80C-D7AC3FA9AF39}" srcOrd="1" destOrd="0" presId="urn:microsoft.com/office/officeart/2005/8/layout/orgChart1"/>
    <dgm:cxn modelId="{ABF71ECA-ED78-4353-8E3C-BD79C3E5FF38}" type="presOf" srcId="{E65FE2C4-2E2B-744A-AF3F-20D57D8B95E3}" destId="{F2661431-5960-A04C-B4D4-0F7DAB825050}" srcOrd="0" destOrd="0" presId="urn:microsoft.com/office/officeart/2005/8/layout/orgChart1"/>
    <dgm:cxn modelId="{FA4C10D0-C370-4804-8C11-9E2B4F8CB50E}" type="presOf" srcId="{FE8C701D-E0AD-F043-B5CB-DEB2F048D4AE}" destId="{65E90DA7-6FC3-2D4A-BA80-09C9B2DC9C96}" srcOrd="0" destOrd="0" presId="urn:microsoft.com/office/officeart/2005/8/layout/orgChart1"/>
    <dgm:cxn modelId="{F0BAACD1-376D-4F85-B58E-8676E09E6159}" type="presOf" srcId="{EAE7E5D5-47A6-8846-8E94-8E8672A22958}" destId="{CC605F13-B5D5-9544-9A25-BE690F0D5A45}" srcOrd="0" destOrd="0" presId="urn:microsoft.com/office/officeart/2005/8/layout/orgChart1"/>
    <dgm:cxn modelId="{AD44C3D2-69DF-194E-B754-69915808BF45}" srcId="{C5CE4FCE-4E89-654A-B6F9-35C271D4E5D8}" destId="{0C8FC354-21BA-C04C-ADB3-801C93B04328}" srcOrd="0" destOrd="0" parTransId="{C8F01AA0-31D9-3D41-A115-9A238EFBB682}" sibTransId="{A5BCC8F8-E64E-124E-9910-F8D5E932681C}"/>
    <dgm:cxn modelId="{C654A9D3-9F84-48F2-A151-77D15AD0EED8}" type="presOf" srcId="{FE17AFC9-BBDE-EB45-B527-7209D16FE1F5}" destId="{3CD2EE95-A8B5-D14C-9728-01E049359466}" srcOrd="0" destOrd="0" presId="urn:microsoft.com/office/officeart/2005/8/layout/orgChart1"/>
    <dgm:cxn modelId="{8F9A07D8-96E8-4F02-AECD-53885E6D1F25}" type="presOf" srcId="{C5CE4FCE-4E89-654A-B6F9-35C271D4E5D8}" destId="{0EF2EFF3-D697-FC4D-BF81-AD973424933F}" srcOrd="0" destOrd="0" presId="urn:microsoft.com/office/officeart/2005/8/layout/orgChart1"/>
    <dgm:cxn modelId="{88A8F5D9-9269-4617-81AD-0CB729465090}" type="presOf" srcId="{804EEC47-2979-F64A-9958-7C1AD5C92C20}" destId="{A8078578-63D8-8E42-A1B5-5B634301C619}" srcOrd="0" destOrd="0" presId="urn:microsoft.com/office/officeart/2005/8/layout/orgChart1"/>
    <dgm:cxn modelId="{E4B9A0DA-D1D0-465E-B669-F677BE15140E}" type="presOf" srcId="{F4E01027-C1D8-C54B-B412-8612FEE1809D}" destId="{61D04E5D-3748-A944-B494-9A3F03843AB0}" srcOrd="1" destOrd="0" presId="urn:microsoft.com/office/officeart/2005/8/layout/orgChart1"/>
    <dgm:cxn modelId="{DB21DADA-9E4F-3248-BFA2-2EBE1CD86196}" srcId="{A236E4E0-E1E1-2A41-AD4E-40E673860DF1}" destId="{EAF231BF-BFB7-074D-A0F8-24B218D05974}" srcOrd="2" destOrd="0" parTransId="{EAE7E5D5-47A6-8846-8E94-8E8672A22958}" sibTransId="{AF3805E5-0F92-C446-ACF1-46F9DF171CB2}"/>
    <dgm:cxn modelId="{6F1F41DB-F81D-2D4C-AAE0-A3C4BE80178A}" srcId="{A236E4E0-E1E1-2A41-AD4E-40E673860DF1}" destId="{638BAE43-620A-7747-8FBD-9D73896ABCB5}" srcOrd="1" destOrd="0" parTransId="{EED491F8-22BF-A04D-B26C-8B68B9CFE73C}" sibTransId="{4BA62F5A-C11F-4146-8F20-AB3904166C02}"/>
    <dgm:cxn modelId="{96C0EADC-E468-47C1-95A4-8A499404840E}" type="presOf" srcId="{0C8FC354-21BA-C04C-ADB3-801C93B04328}" destId="{67E948F9-A738-404F-810F-9120034ED889}" srcOrd="1" destOrd="0" presId="urn:microsoft.com/office/officeart/2005/8/layout/orgChart1"/>
    <dgm:cxn modelId="{B04DFADE-2E33-40C1-A8F0-4AA4E26009B7}" type="presOf" srcId="{87852EDD-86FE-F748-A547-B1134A23CF0A}" destId="{BA8C8DF5-359B-5542-B7B6-50874683E671}" srcOrd="0" destOrd="0" presId="urn:microsoft.com/office/officeart/2005/8/layout/orgChart1"/>
    <dgm:cxn modelId="{C11E38E0-6B52-4E3A-A123-EB06BB61E963}" type="presOf" srcId="{EC921F13-96DB-0242-BADC-079B62C75240}" destId="{56A903A1-F1AA-CF40-B49F-A9E87DA8F8EB}" srcOrd="0" destOrd="0" presId="urn:microsoft.com/office/officeart/2005/8/layout/orgChart1"/>
    <dgm:cxn modelId="{6303D4E1-F543-4BAE-80B6-8E8746AB8A9E}" type="presOf" srcId="{87852EDD-86FE-F748-A547-B1134A23CF0A}" destId="{C091BD59-0007-A946-A1A7-BB2574933C2B}" srcOrd="1" destOrd="0" presId="urn:microsoft.com/office/officeart/2005/8/layout/orgChart1"/>
    <dgm:cxn modelId="{1421F6E2-A4A1-49F3-B66E-F7402982D78C}" type="presOf" srcId="{93265DA2-CE83-2D4B-8220-CE459A37066F}" destId="{CFB42155-8205-6D44-83F1-6144B080F75E}" srcOrd="0" destOrd="0" presId="urn:microsoft.com/office/officeart/2005/8/layout/orgChart1"/>
    <dgm:cxn modelId="{E481D7E5-7EC8-5E47-806B-D2A3F096F284}" srcId="{C487177F-C22F-2A44-9BBE-8C3EF0395F38}" destId="{13DFA652-59D2-C24A-8FC9-24A34DA9C93D}" srcOrd="0" destOrd="0" parTransId="{E955E966-C08F-0A49-8781-255098EA97FF}" sibTransId="{8030112B-370A-9647-B7EA-3397969A450B}"/>
    <dgm:cxn modelId="{CEB557E6-5EAB-3C41-8A77-A6050C2601A1}" srcId="{EAF231BF-BFB7-074D-A0F8-24B218D05974}" destId="{AAE70C8E-A88D-854F-A910-D5DECA15897F}" srcOrd="0" destOrd="0" parTransId="{68DBF779-F401-9944-A3B8-8A6CF980714F}" sibTransId="{AEFA35A6-3E18-FD44-A385-6BBDB96946BF}"/>
    <dgm:cxn modelId="{CE9251E8-155B-45FF-B801-94CAABC32C3D}" type="presOf" srcId="{F8C9735A-48E2-C243-A87C-B8B783CCAC72}" destId="{991FE648-18B3-CA47-879B-00FA28D42587}" srcOrd="0" destOrd="0" presId="urn:microsoft.com/office/officeart/2005/8/layout/orgChart1"/>
    <dgm:cxn modelId="{236135E9-6D33-A246-832F-7F2A7D5D1DEB}" srcId="{EC921F13-96DB-0242-BADC-079B62C75240}" destId="{A8B44EB4-C825-8745-96D3-C3257957C7A1}" srcOrd="0" destOrd="0" parTransId="{C61F939F-568E-C544-B49E-FD352B4C9E11}" sibTransId="{866677F1-4342-674F-892F-501AB279C57A}"/>
    <dgm:cxn modelId="{45B123ED-4EAD-1D48-B6C3-F5F5114A3EAF}" srcId="{38FEED08-5C89-0C4A-BA7D-F2E908CFD7AA}" destId="{FE8C701D-E0AD-F043-B5CB-DEB2F048D4AE}" srcOrd="1" destOrd="0" parTransId="{2C0B4502-2825-364E-B869-4452A3395387}" sibTransId="{943D0A89-7129-EE4D-BA67-CB6548F58F92}"/>
    <dgm:cxn modelId="{D75584F2-69E8-4845-851D-A86ABE947624}" type="presOf" srcId="{1A3E1B78-48B1-B345-9EB8-1AD585C865D1}" destId="{2C0425CD-48CF-A145-A015-A2D09E70F626}" srcOrd="0" destOrd="0" presId="urn:microsoft.com/office/officeart/2005/8/layout/orgChart1"/>
    <dgm:cxn modelId="{D7A789F2-E769-4FA7-88B6-AAD2F10453A7}" type="presOf" srcId="{C61F939F-568E-C544-B49E-FD352B4C9E11}" destId="{F1D443B3-90BB-084F-8656-B6157131B946}" srcOrd="0" destOrd="0" presId="urn:microsoft.com/office/officeart/2005/8/layout/orgChart1"/>
    <dgm:cxn modelId="{D9D67FF3-3705-4567-BADD-EA76F7B55681}" type="presOf" srcId="{06BDB43A-F305-5842-8D52-DBC8E05012E0}" destId="{F08A0C11-0F7B-694E-8B21-40EDB6952421}" srcOrd="0" destOrd="0" presId="urn:microsoft.com/office/officeart/2005/8/layout/orgChart1"/>
    <dgm:cxn modelId="{F33CBEF3-04E0-4439-AE33-A3ABDEFDF14F}" type="presOf" srcId="{43E42FE6-0D6D-0347-BCA0-AE2AD94D954E}" destId="{0B428803-72EA-AA44-A433-F4D85903F708}" srcOrd="1" destOrd="0" presId="urn:microsoft.com/office/officeart/2005/8/layout/orgChart1"/>
    <dgm:cxn modelId="{871D0EF4-7C86-4071-BF3A-D8BB7EB0EAA6}" type="presOf" srcId="{053E43BB-7358-F445-BA3E-5241BE4D3F9A}" destId="{EF1DE688-259E-CF4E-B6C5-FFD486FD365B}" srcOrd="0" destOrd="0" presId="urn:microsoft.com/office/officeart/2005/8/layout/orgChart1"/>
    <dgm:cxn modelId="{F4E261F5-E9CB-45F3-BEFD-91CCB067F1BC}" type="presOf" srcId="{C8F01AA0-31D9-3D41-A115-9A238EFBB682}" destId="{EF3A1F57-D57F-6C4C-9DBC-2FCE8E8B6180}" srcOrd="0" destOrd="0" presId="urn:microsoft.com/office/officeart/2005/8/layout/orgChart1"/>
    <dgm:cxn modelId="{9F837DF8-7C1F-47B5-9B59-790BE298602E}" type="presOf" srcId="{13DFA652-59D2-C24A-8FC9-24A34DA9C93D}" destId="{ACF4B993-E632-9E4C-AFF8-9EDE89D48403}" srcOrd="1" destOrd="0" presId="urn:microsoft.com/office/officeart/2005/8/layout/orgChart1"/>
    <dgm:cxn modelId="{31E8E9FB-8611-A44E-A948-1F69AA63CA35}" srcId="{1A3E1B78-48B1-B345-9EB8-1AD585C865D1}" destId="{053E43BB-7358-F445-BA3E-5241BE4D3F9A}" srcOrd="1" destOrd="0" parTransId="{D1FC4151-F7FB-B74F-BCB0-3D46E766C3FC}" sibTransId="{2473C836-DBA0-5E49-91ED-A7F1895BC4DF}"/>
    <dgm:cxn modelId="{A9A1C5FC-71B3-4EC2-835A-39FDBAAAB451}" type="presOf" srcId="{6BAC38A1-CE40-B34D-B594-7AF1740BDDE9}" destId="{CA25BF58-1BB0-EC4D-9C84-E26B91408B48}" srcOrd="0" destOrd="0" presId="urn:microsoft.com/office/officeart/2005/8/layout/orgChart1"/>
    <dgm:cxn modelId="{82F3C3FD-8E5F-49F9-B2E9-D6C90D0B2833}" type="presOf" srcId="{A57E2740-E992-1A44-88B9-B92AA1BAFF17}" destId="{931075F3-1828-A145-9609-D7D00B0B09DE}" srcOrd="0" destOrd="0" presId="urn:microsoft.com/office/officeart/2005/8/layout/orgChart1"/>
    <dgm:cxn modelId="{C06000FF-C889-42DE-8225-79DB47578D3C}" type="presOf" srcId="{BC9F1497-E50F-D24E-B3F2-2476F2F6D5AC}" destId="{64B08DC5-0D95-364A-BF72-4A5878CB2B4B}" srcOrd="0" destOrd="0" presId="urn:microsoft.com/office/officeart/2005/8/layout/orgChart1"/>
    <dgm:cxn modelId="{840F45FF-D52A-4084-89D6-51B87D36261C}" type="presOf" srcId="{AEEA7841-819C-5444-B468-D8B2230AE5D6}" destId="{5E0D8265-DE23-0045-9F5E-1526DA177876}" srcOrd="0" destOrd="0" presId="urn:microsoft.com/office/officeart/2005/8/layout/orgChart1"/>
    <dgm:cxn modelId="{38D58FFF-83BA-D64B-A08F-22B88DCB10F5}" srcId="{081B8A53-A2CB-B04D-9CCE-9806F84FFE5F}" destId="{3C7E555E-66DB-FF4B-8239-07DCC533261D}" srcOrd="0" destOrd="0" parTransId="{FD3C966C-0D3B-C64C-B745-26FDDD6F236E}" sibTransId="{27A799B2-280D-9F43-8F14-B02DD7F3FB60}"/>
    <dgm:cxn modelId="{6C9CD6FF-5481-6F48-96DC-938BA04BBBAD}" srcId="{43E42FE6-0D6D-0347-BCA0-AE2AD94D954E}" destId="{D92ACB9D-73B2-EE44-BF8C-B151B30B9F13}" srcOrd="0" destOrd="0" parTransId="{B36FE236-E187-DB45-B486-B6D1010E46B3}" sibTransId="{4FE92A45-DF5E-B841-B265-8FF7D3E49535}"/>
    <dgm:cxn modelId="{75919FC9-F9C5-46B1-A892-9F8DA8D94FCD}" type="presParOf" srcId="{C04F3281-1FAE-C449-B4E3-9666BF37ECCB}" destId="{05B7781E-4227-A543-A9D1-5B494252D6FE}" srcOrd="0" destOrd="0" presId="urn:microsoft.com/office/officeart/2005/8/layout/orgChart1"/>
    <dgm:cxn modelId="{D1D4ADC3-E21A-4A47-9EA0-5B14426CED8F}" type="presParOf" srcId="{05B7781E-4227-A543-A9D1-5B494252D6FE}" destId="{F0AE49E6-9985-E04D-A180-2EF47E6285B8}" srcOrd="0" destOrd="0" presId="urn:microsoft.com/office/officeart/2005/8/layout/orgChart1"/>
    <dgm:cxn modelId="{ADDD5AA2-221B-4861-A52B-9F5C08D2C2E0}" type="presParOf" srcId="{F0AE49E6-9985-E04D-A180-2EF47E6285B8}" destId="{DAA2BC1C-C5C9-F345-9575-0244D242D8AB}" srcOrd="0" destOrd="0" presId="urn:microsoft.com/office/officeart/2005/8/layout/orgChart1"/>
    <dgm:cxn modelId="{8795CAD5-24B3-4ECA-A44A-4DB289856FDC}" type="presParOf" srcId="{F0AE49E6-9985-E04D-A180-2EF47E6285B8}" destId="{ACF4B993-E632-9E4C-AFF8-9EDE89D48403}" srcOrd="1" destOrd="0" presId="urn:microsoft.com/office/officeart/2005/8/layout/orgChart1"/>
    <dgm:cxn modelId="{46F48DE6-CCFD-4511-AD77-40B62473740B}" type="presParOf" srcId="{05B7781E-4227-A543-A9D1-5B494252D6FE}" destId="{E02B36A5-D822-E146-8D32-3D48C9B088B6}" srcOrd="1" destOrd="0" presId="urn:microsoft.com/office/officeart/2005/8/layout/orgChart1"/>
    <dgm:cxn modelId="{316DC01F-FCFF-41FC-A618-1A609BD392BA}" type="presParOf" srcId="{E02B36A5-D822-E146-8D32-3D48C9B088B6}" destId="{FBC8C633-2C2B-3C40-B205-5257B2BC709C}" srcOrd="0" destOrd="0" presId="urn:microsoft.com/office/officeart/2005/8/layout/orgChart1"/>
    <dgm:cxn modelId="{1B8721E0-9D05-4FF3-924B-45D2F6962F55}" type="presParOf" srcId="{E02B36A5-D822-E146-8D32-3D48C9B088B6}" destId="{068C0D04-12C3-5144-AC14-645BD5939320}" srcOrd="1" destOrd="0" presId="urn:microsoft.com/office/officeart/2005/8/layout/orgChart1"/>
    <dgm:cxn modelId="{9A951BE6-5FE4-45B6-BFDA-18A3080BE7C7}" type="presParOf" srcId="{068C0D04-12C3-5144-AC14-645BD5939320}" destId="{33423D8F-A84D-1443-8A30-863D84C07AAC}" srcOrd="0" destOrd="0" presId="urn:microsoft.com/office/officeart/2005/8/layout/orgChart1"/>
    <dgm:cxn modelId="{F5E28451-560A-4D64-9C01-DD47D9FBD43D}" type="presParOf" srcId="{33423D8F-A84D-1443-8A30-863D84C07AAC}" destId="{1CD742CF-98EF-7249-BF20-98FD85D41EC8}" srcOrd="0" destOrd="0" presId="urn:microsoft.com/office/officeart/2005/8/layout/orgChart1"/>
    <dgm:cxn modelId="{82E39B67-A25A-4BB2-9912-2E5934DE4423}" type="presParOf" srcId="{33423D8F-A84D-1443-8A30-863D84C07AAC}" destId="{2B126C21-8963-FD4F-98C4-415FFDB06AC3}" srcOrd="1" destOrd="0" presId="urn:microsoft.com/office/officeart/2005/8/layout/orgChart1"/>
    <dgm:cxn modelId="{862621FE-83B2-4485-A999-D011EA56FF33}" type="presParOf" srcId="{068C0D04-12C3-5144-AC14-645BD5939320}" destId="{C25735F3-EDB8-444A-BE54-B2BF270214D4}" srcOrd="1" destOrd="0" presId="urn:microsoft.com/office/officeart/2005/8/layout/orgChart1"/>
    <dgm:cxn modelId="{4D8EC318-D713-4AF1-8367-91C8C988D957}" type="presParOf" srcId="{C25735F3-EDB8-444A-BE54-B2BF270214D4}" destId="{06375639-6404-7D4A-887F-E736F0CDD9B8}" srcOrd="0" destOrd="0" presId="urn:microsoft.com/office/officeart/2005/8/layout/orgChart1"/>
    <dgm:cxn modelId="{7B0E4FEA-95CA-49A2-90F6-DD4B10544EEF}" type="presParOf" srcId="{C25735F3-EDB8-444A-BE54-B2BF270214D4}" destId="{0F953BFD-3364-3F45-900D-0DD7379CD0BD}" srcOrd="1" destOrd="0" presId="urn:microsoft.com/office/officeart/2005/8/layout/orgChart1"/>
    <dgm:cxn modelId="{0F373D11-9B78-48F3-8DE0-9FAE842FB439}" type="presParOf" srcId="{0F953BFD-3364-3F45-900D-0DD7379CD0BD}" destId="{EC1E6BA4-9CF4-8A4D-BB01-74A04BD38AE7}" srcOrd="0" destOrd="0" presId="urn:microsoft.com/office/officeart/2005/8/layout/orgChart1"/>
    <dgm:cxn modelId="{B448A354-8AC1-4726-8FD5-84F2B49DC49D}" type="presParOf" srcId="{EC1E6BA4-9CF4-8A4D-BB01-74A04BD38AE7}" destId="{E4F0180B-5984-4548-9FFD-2E1379D671DB}" srcOrd="0" destOrd="0" presId="urn:microsoft.com/office/officeart/2005/8/layout/orgChart1"/>
    <dgm:cxn modelId="{5F6EE398-A201-4297-A5E5-F48A63981D16}" type="presParOf" srcId="{EC1E6BA4-9CF4-8A4D-BB01-74A04BD38AE7}" destId="{B597403A-9BE5-724B-A810-8F736F143A2D}" srcOrd="1" destOrd="0" presId="urn:microsoft.com/office/officeart/2005/8/layout/orgChart1"/>
    <dgm:cxn modelId="{422CB6AF-FE88-41D8-99FA-1307DEC42B2B}" type="presParOf" srcId="{0F953BFD-3364-3F45-900D-0DD7379CD0BD}" destId="{1FA3AC5A-D8FA-474A-AAB9-4AE98748E62E}" srcOrd="1" destOrd="0" presId="urn:microsoft.com/office/officeart/2005/8/layout/orgChart1"/>
    <dgm:cxn modelId="{45393F3D-C744-405F-AAE1-2D9F781773AE}" type="presParOf" srcId="{1FA3AC5A-D8FA-474A-AAB9-4AE98748E62E}" destId="{C55C37D2-2AB4-F344-A123-BF0CCD70D71A}" srcOrd="0" destOrd="0" presId="urn:microsoft.com/office/officeart/2005/8/layout/orgChart1"/>
    <dgm:cxn modelId="{AA9F9D55-0DF5-473D-84BD-99C7690C0D61}" type="presParOf" srcId="{1FA3AC5A-D8FA-474A-AAB9-4AE98748E62E}" destId="{F3DEB9B6-F9A1-B048-98E5-0E4C39F6AB7F}" srcOrd="1" destOrd="0" presId="urn:microsoft.com/office/officeart/2005/8/layout/orgChart1"/>
    <dgm:cxn modelId="{ECB3BE9F-A723-4131-B53C-68B3FD7B3A6C}" type="presParOf" srcId="{F3DEB9B6-F9A1-B048-98E5-0E4C39F6AB7F}" destId="{73066D49-B3B7-ED48-841A-0A247A936107}" srcOrd="0" destOrd="0" presId="urn:microsoft.com/office/officeart/2005/8/layout/orgChart1"/>
    <dgm:cxn modelId="{A046FF86-5EA2-48F3-B193-5D467327B4F1}" type="presParOf" srcId="{73066D49-B3B7-ED48-841A-0A247A936107}" destId="{64B08DC5-0D95-364A-BF72-4A5878CB2B4B}" srcOrd="0" destOrd="0" presId="urn:microsoft.com/office/officeart/2005/8/layout/orgChart1"/>
    <dgm:cxn modelId="{6D4B2D3B-561F-49FD-8C32-CB919BD3C274}" type="presParOf" srcId="{73066D49-B3B7-ED48-841A-0A247A936107}" destId="{96D913AE-2A41-8D40-8461-9F1498D56345}" srcOrd="1" destOrd="0" presId="urn:microsoft.com/office/officeart/2005/8/layout/orgChart1"/>
    <dgm:cxn modelId="{4BC8977C-D76A-4207-B94E-33E7B3E48D0D}" type="presParOf" srcId="{F3DEB9B6-F9A1-B048-98E5-0E4C39F6AB7F}" destId="{A5B7388A-7BEB-FD4D-B908-5861C6709AF1}" srcOrd="1" destOrd="0" presId="urn:microsoft.com/office/officeart/2005/8/layout/orgChart1"/>
    <dgm:cxn modelId="{B23EDB22-7F02-4FA4-8C02-6D7FC64DF50B}" type="presParOf" srcId="{A5B7388A-7BEB-FD4D-B908-5861C6709AF1}" destId="{D4FEFE9D-4F14-0345-8C82-04799A9978D1}" srcOrd="0" destOrd="0" presId="urn:microsoft.com/office/officeart/2005/8/layout/orgChart1"/>
    <dgm:cxn modelId="{B0A3DC38-56AF-4B02-B43C-B47FED50F399}" type="presParOf" srcId="{A5B7388A-7BEB-FD4D-B908-5861C6709AF1}" destId="{B5EFDFBC-113B-7C46-9F81-88B080D3A39B}" srcOrd="1" destOrd="0" presId="urn:microsoft.com/office/officeart/2005/8/layout/orgChart1"/>
    <dgm:cxn modelId="{3EAF67CC-CE20-497D-8F00-F70F831C1892}" type="presParOf" srcId="{B5EFDFBC-113B-7C46-9F81-88B080D3A39B}" destId="{FE132B07-7057-4E44-A73D-5ECD80DCF2EB}" srcOrd="0" destOrd="0" presId="urn:microsoft.com/office/officeart/2005/8/layout/orgChart1"/>
    <dgm:cxn modelId="{E2AE9350-4A9C-4745-88ED-F8D49C512AA1}" type="presParOf" srcId="{FE132B07-7057-4E44-A73D-5ECD80DCF2EB}" destId="{0EF2EFF3-D697-FC4D-BF81-AD973424933F}" srcOrd="0" destOrd="0" presId="urn:microsoft.com/office/officeart/2005/8/layout/orgChart1"/>
    <dgm:cxn modelId="{09EAD18C-4760-40CA-8080-87A98AFD4BDC}" type="presParOf" srcId="{FE132B07-7057-4E44-A73D-5ECD80DCF2EB}" destId="{19339B7D-B1A7-F54C-A15F-17489F9D1B1C}" srcOrd="1" destOrd="0" presId="urn:microsoft.com/office/officeart/2005/8/layout/orgChart1"/>
    <dgm:cxn modelId="{FAC4EC24-706B-4D79-B31F-44130CF005E1}" type="presParOf" srcId="{B5EFDFBC-113B-7C46-9F81-88B080D3A39B}" destId="{1AF42DB2-E65B-8F47-9011-D7FE8A8077E1}" srcOrd="1" destOrd="0" presId="urn:microsoft.com/office/officeart/2005/8/layout/orgChart1"/>
    <dgm:cxn modelId="{0C31D090-8289-4981-976B-13599EA1E6CA}" type="presParOf" srcId="{1AF42DB2-E65B-8F47-9011-D7FE8A8077E1}" destId="{EF3A1F57-D57F-6C4C-9DBC-2FCE8E8B6180}" srcOrd="0" destOrd="0" presId="urn:microsoft.com/office/officeart/2005/8/layout/orgChart1"/>
    <dgm:cxn modelId="{734AE06B-E732-4A0E-B749-DFD171A496BA}" type="presParOf" srcId="{1AF42DB2-E65B-8F47-9011-D7FE8A8077E1}" destId="{C0BC687F-9584-4A48-BAC2-3B95CF3123B5}" srcOrd="1" destOrd="0" presId="urn:microsoft.com/office/officeart/2005/8/layout/orgChart1"/>
    <dgm:cxn modelId="{210CF783-910C-4DFE-B5E5-8594544DB5CD}" type="presParOf" srcId="{C0BC687F-9584-4A48-BAC2-3B95CF3123B5}" destId="{6132E7D6-9A6B-1F4F-A03A-229AEB37CEE2}" srcOrd="0" destOrd="0" presId="urn:microsoft.com/office/officeart/2005/8/layout/orgChart1"/>
    <dgm:cxn modelId="{72B6139B-6E2B-4ED3-969F-643E6385F34D}" type="presParOf" srcId="{6132E7D6-9A6B-1F4F-A03A-229AEB37CEE2}" destId="{88B1D605-871A-3843-8A01-01439CD1D438}" srcOrd="0" destOrd="0" presId="urn:microsoft.com/office/officeart/2005/8/layout/orgChart1"/>
    <dgm:cxn modelId="{6127963C-21A3-447B-9BB8-3410EBFE8FD1}" type="presParOf" srcId="{6132E7D6-9A6B-1F4F-A03A-229AEB37CEE2}" destId="{67E948F9-A738-404F-810F-9120034ED889}" srcOrd="1" destOrd="0" presId="urn:microsoft.com/office/officeart/2005/8/layout/orgChart1"/>
    <dgm:cxn modelId="{9145094C-338C-4C0C-8699-B94ED5A9E730}" type="presParOf" srcId="{C0BC687F-9584-4A48-BAC2-3B95CF3123B5}" destId="{1D758BA5-1A94-A848-83CB-0935E2B861EC}" srcOrd="1" destOrd="0" presId="urn:microsoft.com/office/officeart/2005/8/layout/orgChart1"/>
    <dgm:cxn modelId="{1384C0D0-4BAD-40C9-880C-E527F8954BC3}" type="presParOf" srcId="{C0BC687F-9584-4A48-BAC2-3B95CF3123B5}" destId="{58CC00DB-D295-C44B-B706-984CBFDD72AC}" srcOrd="2" destOrd="0" presId="urn:microsoft.com/office/officeart/2005/8/layout/orgChart1"/>
    <dgm:cxn modelId="{C8337DAA-E2D8-4894-ACD8-779D95C35B90}" type="presParOf" srcId="{1AF42DB2-E65B-8F47-9011-D7FE8A8077E1}" destId="{6B6C4366-F8A3-174D-BCE1-E94BBAFED8B8}" srcOrd="2" destOrd="0" presId="urn:microsoft.com/office/officeart/2005/8/layout/orgChart1"/>
    <dgm:cxn modelId="{1E0433FD-74F8-48EF-AEA2-141B79CB486F}" type="presParOf" srcId="{1AF42DB2-E65B-8F47-9011-D7FE8A8077E1}" destId="{609C6976-BA3C-854A-9EA5-189E16344FAD}" srcOrd="3" destOrd="0" presId="urn:microsoft.com/office/officeart/2005/8/layout/orgChart1"/>
    <dgm:cxn modelId="{5603E0B4-527A-4586-88BB-08C4A8871864}" type="presParOf" srcId="{609C6976-BA3C-854A-9EA5-189E16344FAD}" destId="{E97F5805-F977-BC4F-BBB9-FAA4E10DC894}" srcOrd="0" destOrd="0" presId="urn:microsoft.com/office/officeart/2005/8/layout/orgChart1"/>
    <dgm:cxn modelId="{68998105-6295-4D5A-9024-38091A91853B}" type="presParOf" srcId="{E97F5805-F977-BC4F-BBB9-FAA4E10DC894}" destId="{3CD2EE95-A8B5-D14C-9728-01E049359466}" srcOrd="0" destOrd="0" presId="urn:microsoft.com/office/officeart/2005/8/layout/orgChart1"/>
    <dgm:cxn modelId="{928AC978-8C39-4F76-AA0F-C85E435C0B8F}" type="presParOf" srcId="{E97F5805-F977-BC4F-BBB9-FAA4E10DC894}" destId="{73BAD9AB-1E46-664D-BFC9-AFC51C5788F2}" srcOrd="1" destOrd="0" presId="urn:microsoft.com/office/officeart/2005/8/layout/orgChart1"/>
    <dgm:cxn modelId="{E900BA71-F039-47C8-8244-E114B7B5D73A}" type="presParOf" srcId="{609C6976-BA3C-854A-9EA5-189E16344FAD}" destId="{E9FAB73C-1368-7D45-A490-E8A9A96F4C2A}" srcOrd="1" destOrd="0" presId="urn:microsoft.com/office/officeart/2005/8/layout/orgChart1"/>
    <dgm:cxn modelId="{6759F8E8-07FD-406A-83D1-29DA9186E840}" type="presParOf" srcId="{609C6976-BA3C-854A-9EA5-189E16344FAD}" destId="{6A16B4F4-7658-4B4E-93E7-CD9225D1DF6C}" srcOrd="2" destOrd="0" presId="urn:microsoft.com/office/officeart/2005/8/layout/orgChart1"/>
    <dgm:cxn modelId="{C4717ED4-546D-4437-BC04-813655102236}" type="presParOf" srcId="{B5EFDFBC-113B-7C46-9F81-88B080D3A39B}" destId="{2A212E33-8C7D-0E41-B33A-14962C84E14C}" srcOrd="2" destOrd="0" presId="urn:microsoft.com/office/officeart/2005/8/layout/orgChart1"/>
    <dgm:cxn modelId="{2646DB8C-F826-4A90-9E60-1ED5C8ABDC72}" type="presParOf" srcId="{A5B7388A-7BEB-FD4D-B908-5861C6709AF1}" destId="{5E0D8265-DE23-0045-9F5E-1526DA177876}" srcOrd="2" destOrd="0" presId="urn:microsoft.com/office/officeart/2005/8/layout/orgChart1"/>
    <dgm:cxn modelId="{60CF6DCC-7DFD-47AD-B812-FF9373556F85}" type="presParOf" srcId="{A5B7388A-7BEB-FD4D-B908-5861C6709AF1}" destId="{8EC016CB-D450-5148-94C6-29890358F712}" srcOrd="3" destOrd="0" presId="urn:microsoft.com/office/officeart/2005/8/layout/orgChart1"/>
    <dgm:cxn modelId="{FC999B46-F7B5-4CBD-9EB3-18C04A048DCA}" type="presParOf" srcId="{8EC016CB-D450-5148-94C6-29890358F712}" destId="{B50D5C65-B09A-5845-BB52-2C8DFA1312F2}" srcOrd="0" destOrd="0" presId="urn:microsoft.com/office/officeart/2005/8/layout/orgChart1"/>
    <dgm:cxn modelId="{FF534D08-CB8A-4971-B8DB-4C2658B9417E}" type="presParOf" srcId="{B50D5C65-B09A-5845-BB52-2C8DFA1312F2}" destId="{B8686739-16F8-DE4E-B12F-CBC978CC8C39}" srcOrd="0" destOrd="0" presId="urn:microsoft.com/office/officeart/2005/8/layout/orgChart1"/>
    <dgm:cxn modelId="{27B0C090-5538-4666-8B1F-DDBAD8746095}" type="presParOf" srcId="{B50D5C65-B09A-5845-BB52-2C8DFA1312F2}" destId="{61D04E5D-3748-A944-B494-9A3F03843AB0}" srcOrd="1" destOrd="0" presId="urn:microsoft.com/office/officeart/2005/8/layout/orgChart1"/>
    <dgm:cxn modelId="{9CA829B1-FF47-4D80-905C-2EF2F717C94A}" type="presParOf" srcId="{8EC016CB-D450-5148-94C6-29890358F712}" destId="{38B566D4-99C5-C74F-9A38-281BC6F18B0E}" srcOrd="1" destOrd="0" presId="urn:microsoft.com/office/officeart/2005/8/layout/orgChart1"/>
    <dgm:cxn modelId="{82BA33C0-B74E-4893-8ECE-E846412776DA}" type="presParOf" srcId="{38B566D4-99C5-C74F-9A38-281BC6F18B0E}" destId="{55BC0D6F-C2FB-984F-AEBE-ADA71A948F06}" srcOrd="0" destOrd="0" presId="urn:microsoft.com/office/officeart/2005/8/layout/orgChart1"/>
    <dgm:cxn modelId="{A3FD02EE-8C9A-40A8-8B2F-7701647AC7C2}" type="presParOf" srcId="{38B566D4-99C5-C74F-9A38-281BC6F18B0E}" destId="{B58040DE-85AC-5148-AD5F-C5E80EAB65CA}" srcOrd="1" destOrd="0" presId="urn:microsoft.com/office/officeart/2005/8/layout/orgChart1"/>
    <dgm:cxn modelId="{8D0E68A5-E563-4FA8-A437-D1516E6BC0C1}" type="presParOf" srcId="{B58040DE-85AC-5148-AD5F-C5E80EAB65CA}" destId="{5337453D-A6AB-B642-AFC0-6B8D97A5047D}" srcOrd="0" destOrd="0" presId="urn:microsoft.com/office/officeart/2005/8/layout/orgChart1"/>
    <dgm:cxn modelId="{A40FE81E-659A-4F6F-AE7F-FEDDFC46C97C}" type="presParOf" srcId="{5337453D-A6AB-B642-AFC0-6B8D97A5047D}" destId="{70882EDB-38C8-9B4E-8F36-6155292C4C8E}" srcOrd="0" destOrd="0" presId="urn:microsoft.com/office/officeart/2005/8/layout/orgChart1"/>
    <dgm:cxn modelId="{C040E4B1-93E2-4B0D-B10A-BDD7DDE20A9B}" type="presParOf" srcId="{5337453D-A6AB-B642-AFC0-6B8D97A5047D}" destId="{C55B639D-165B-494F-BD36-393F4B630F95}" srcOrd="1" destOrd="0" presId="urn:microsoft.com/office/officeart/2005/8/layout/orgChart1"/>
    <dgm:cxn modelId="{B08C27D4-B279-41AE-A01F-177E57A3E1E9}" type="presParOf" srcId="{B58040DE-85AC-5148-AD5F-C5E80EAB65CA}" destId="{F957103F-AEAA-6E4F-AB44-70DC02C97C7B}" srcOrd="1" destOrd="0" presId="urn:microsoft.com/office/officeart/2005/8/layout/orgChart1"/>
    <dgm:cxn modelId="{05B0CD02-8A58-4E79-AE4A-D95F038BA65E}" type="presParOf" srcId="{B58040DE-85AC-5148-AD5F-C5E80EAB65CA}" destId="{393FB24F-4453-3546-B819-7DFE62D21D8F}" srcOrd="2" destOrd="0" presId="urn:microsoft.com/office/officeart/2005/8/layout/orgChart1"/>
    <dgm:cxn modelId="{95E9B23A-5D2F-4890-BCFE-BCE00866E950}" type="presParOf" srcId="{38B566D4-99C5-C74F-9A38-281BC6F18B0E}" destId="{C700E72F-5299-744F-8092-D6C6BC9052B7}" srcOrd="2" destOrd="0" presId="urn:microsoft.com/office/officeart/2005/8/layout/orgChart1"/>
    <dgm:cxn modelId="{749F6F7E-F5D8-49AD-AFF6-895E093C5378}" type="presParOf" srcId="{38B566D4-99C5-C74F-9A38-281BC6F18B0E}" destId="{A698B5A5-32E4-3A48-AC1E-945C59352263}" srcOrd="3" destOrd="0" presId="urn:microsoft.com/office/officeart/2005/8/layout/orgChart1"/>
    <dgm:cxn modelId="{E9904150-DAC3-4CA8-9192-6769CF3CFD8C}" type="presParOf" srcId="{A698B5A5-32E4-3A48-AC1E-945C59352263}" destId="{9BC4DA90-6EBA-F848-94E9-1F3D2A3062EE}" srcOrd="0" destOrd="0" presId="urn:microsoft.com/office/officeart/2005/8/layout/orgChart1"/>
    <dgm:cxn modelId="{57357359-40A7-4C3D-BD78-07DE99EDEC83}" type="presParOf" srcId="{9BC4DA90-6EBA-F848-94E9-1F3D2A3062EE}" destId="{C24A017A-883E-624B-8FB2-C135F85E2861}" srcOrd="0" destOrd="0" presId="urn:microsoft.com/office/officeart/2005/8/layout/orgChart1"/>
    <dgm:cxn modelId="{9D3562AB-165B-4E55-AA72-4B9849B0740E}" type="presParOf" srcId="{9BC4DA90-6EBA-F848-94E9-1F3D2A3062EE}" destId="{A1797F7D-0E4A-CD4A-A80C-D7AC3FA9AF39}" srcOrd="1" destOrd="0" presId="urn:microsoft.com/office/officeart/2005/8/layout/orgChart1"/>
    <dgm:cxn modelId="{EA0B4DCD-021C-41CF-BA9A-D9675A214706}" type="presParOf" srcId="{A698B5A5-32E4-3A48-AC1E-945C59352263}" destId="{9EBE2783-1567-3041-832C-02ED83CE3311}" srcOrd="1" destOrd="0" presId="urn:microsoft.com/office/officeart/2005/8/layout/orgChart1"/>
    <dgm:cxn modelId="{0DDF0ABB-9985-4017-9653-4E2AC6FAD49F}" type="presParOf" srcId="{A698B5A5-32E4-3A48-AC1E-945C59352263}" destId="{25CA52AB-7F0B-644A-9E5C-CE85C431B524}" srcOrd="2" destOrd="0" presId="urn:microsoft.com/office/officeart/2005/8/layout/orgChart1"/>
    <dgm:cxn modelId="{895B5703-F9B2-4C60-B555-044F6647428D}" type="presParOf" srcId="{8EC016CB-D450-5148-94C6-29890358F712}" destId="{B9979999-A71B-454D-A711-D3DBA6686674}" srcOrd="2" destOrd="0" presId="urn:microsoft.com/office/officeart/2005/8/layout/orgChart1"/>
    <dgm:cxn modelId="{DA51EF29-1310-455F-9B62-4CBBAD5F85B6}" type="presParOf" srcId="{A5B7388A-7BEB-FD4D-B908-5861C6709AF1}" destId="{CFB42155-8205-6D44-83F1-6144B080F75E}" srcOrd="4" destOrd="0" presId="urn:microsoft.com/office/officeart/2005/8/layout/orgChart1"/>
    <dgm:cxn modelId="{BA996FAF-F82A-4521-A7CE-772AAF2179BE}" type="presParOf" srcId="{A5B7388A-7BEB-FD4D-B908-5861C6709AF1}" destId="{D1F833B1-58C6-7646-A6A0-D212A37A3020}" srcOrd="5" destOrd="0" presId="urn:microsoft.com/office/officeart/2005/8/layout/orgChart1"/>
    <dgm:cxn modelId="{E3A5C613-4E9F-4B67-84E5-C5C62AF2CFC7}" type="presParOf" srcId="{D1F833B1-58C6-7646-A6A0-D212A37A3020}" destId="{7B1067AE-0F0C-7A4E-AC21-D9124F1E8D1D}" srcOrd="0" destOrd="0" presId="urn:microsoft.com/office/officeart/2005/8/layout/orgChart1"/>
    <dgm:cxn modelId="{46864A0D-5110-43C5-A9A7-390615531246}" type="presParOf" srcId="{7B1067AE-0F0C-7A4E-AC21-D9124F1E8D1D}" destId="{1C4A34C1-6FBD-2647-BB79-111CF753AEFD}" srcOrd="0" destOrd="0" presId="urn:microsoft.com/office/officeart/2005/8/layout/orgChart1"/>
    <dgm:cxn modelId="{5E763B29-4AB9-4EF3-9915-6774BC2C28BB}" type="presParOf" srcId="{7B1067AE-0F0C-7A4E-AC21-D9124F1E8D1D}" destId="{A3056FC7-D30C-B542-A298-23A3C5E947DF}" srcOrd="1" destOrd="0" presId="urn:microsoft.com/office/officeart/2005/8/layout/orgChart1"/>
    <dgm:cxn modelId="{F2392B26-2F3C-4999-A705-DFA69910CF29}" type="presParOf" srcId="{D1F833B1-58C6-7646-A6A0-D212A37A3020}" destId="{D01D298D-5A24-FE4D-8B03-1EAC061DDBC3}" srcOrd="1" destOrd="0" presId="urn:microsoft.com/office/officeart/2005/8/layout/orgChart1"/>
    <dgm:cxn modelId="{245E6BF6-2498-45D0-A440-CC6CE098E028}" type="presParOf" srcId="{D01D298D-5A24-FE4D-8B03-1EAC061DDBC3}" destId="{C00A7576-FC2B-F64F-A03B-677FAEA0DDB8}" srcOrd="0" destOrd="0" presId="urn:microsoft.com/office/officeart/2005/8/layout/orgChart1"/>
    <dgm:cxn modelId="{D6AA5D94-2B43-4DB9-8DE1-682A6B96D736}" type="presParOf" srcId="{D01D298D-5A24-FE4D-8B03-1EAC061DDBC3}" destId="{1796C457-9CA9-7E47-B5B1-CD80FC79193E}" srcOrd="1" destOrd="0" presId="urn:microsoft.com/office/officeart/2005/8/layout/orgChart1"/>
    <dgm:cxn modelId="{2FC580AF-A28F-4D5E-82C6-4995680114A0}" type="presParOf" srcId="{1796C457-9CA9-7E47-B5B1-CD80FC79193E}" destId="{F9B3A43B-ABD1-5D40-9476-44D9422BC02D}" srcOrd="0" destOrd="0" presId="urn:microsoft.com/office/officeart/2005/8/layout/orgChart1"/>
    <dgm:cxn modelId="{49DB8861-0AE4-4A00-BE21-E4DB9D6D24B1}" type="presParOf" srcId="{F9B3A43B-ABD1-5D40-9476-44D9422BC02D}" destId="{9AF7768F-D018-8341-8887-A4971BC8F6E7}" srcOrd="0" destOrd="0" presId="urn:microsoft.com/office/officeart/2005/8/layout/orgChart1"/>
    <dgm:cxn modelId="{F4840EBC-E53F-45D5-8B5E-2360803F0E01}" type="presParOf" srcId="{F9B3A43B-ABD1-5D40-9476-44D9422BC02D}" destId="{E8FD6C33-8786-8A4E-8D97-12304911C625}" srcOrd="1" destOrd="0" presId="urn:microsoft.com/office/officeart/2005/8/layout/orgChart1"/>
    <dgm:cxn modelId="{BF79A0AE-7893-4C05-BE31-493647B7761D}" type="presParOf" srcId="{1796C457-9CA9-7E47-B5B1-CD80FC79193E}" destId="{89D975AC-49B2-CE44-A5C8-DDE8703260A7}" srcOrd="1" destOrd="0" presId="urn:microsoft.com/office/officeart/2005/8/layout/orgChart1"/>
    <dgm:cxn modelId="{B5407FA1-97B0-4159-86CF-480446069421}" type="presParOf" srcId="{1796C457-9CA9-7E47-B5B1-CD80FC79193E}" destId="{7E12509E-5802-6045-BAF6-0BA192951787}" srcOrd="2" destOrd="0" presId="urn:microsoft.com/office/officeart/2005/8/layout/orgChart1"/>
    <dgm:cxn modelId="{05D11E2D-76A5-49F0-B6BD-F5FDF0F3952B}" type="presParOf" srcId="{D1F833B1-58C6-7646-A6A0-D212A37A3020}" destId="{3F6499F3-A4FF-9846-95BF-021B412056E2}" srcOrd="2" destOrd="0" presId="urn:microsoft.com/office/officeart/2005/8/layout/orgChart1"/>
    <dgm:cxn modelId="{FECCB1BD-A4FE-43F9-BE43-671F4CC5FBAD}" type="presParOf" srcId="{F3DEB9B6-F9A1-B048-98E5-0E4C39F6AB7F}" destId="{539901B7-39AA-4F4A-A321-1CF54B432D6D}" srcOrd="2" destOrd="0" presId="urn:microsoft.com/office/officeart/2005/8/layout/orgChart1"/>
    <dgm:cxn modelId="{21D1594B-0010-4167-AB16-599FE7FDC9B0}" type="presParOf" srcId="{0F953BFD-3364-3F45-900D-0DD7379CD0BD}" destId="{6893C9D4-4DA8-4246-8A92-CC2B289FA3CF}" srcOrd="2" destOrd="0" presId="urn:microsoft.com/office/officeart/2005/8/layout/orgChart1"/>
    <dgm:cxn modelId="{220CB3AC-0AFF-4DFB-8E74-BB028EA0239B}" type="presParOf" srcId="{C25735F3-EDB8-444A-BE54-B2BF270214D4}" destId="{9D80B086-48A8-B74D-8C90-0D543BDCF2E7}" srcOrd="2" destOrd="0" presId="urn:microsoft.com/office/officeart/2005/8/layout/orgChart1"/>
    <dgm:cxn modelId="{F4F6AC7D-6191-46AD-8296-5A3F8AAA916E}" type="presParOf" srcId="{C25735F3-EDB8-444A-BE54-B2BF270214D4}" destId="{F2534CF9-A19D-B049-B5AC-7CFB0F366403}" srcOrd="3" destOrd="0" presId="urn:microsoft.com/office/officeart/2005/8/layout/orgChart1"/>
    <dgm:cxn modelId="{23B9288A-E7F4-42A1-9E7A-D25623AE48AE}" type="presParOf" srcId="{F2534CF9-A19D-B049-B5AC-7CFB0F366403}" destId="{6064D0B9-E502-684C-A6A7-3151BD4401CD}" srcOrd="0" destOrd="0" presId="urn:microsoft.com/office/officeart/2005/8/layout/orgChart1"/>
    <dgm:cxn modelId="{2863C329-6009-41E2-AAB4-1EF2AD112143}" type="presParOf" srcId="{6064D0B9-E502-684C-A6A7-3151BD4401CD}" destId="{65E90DA7-6FC3-2D4A-BA80-09C9B2DC9C96}" srcOrd="0" destOrd="0" presId="urn:microsoft.com/office/officeart/2005/8/layout/orgChart1"/>
    <dgm:cxn modelId="{18C2DF30-CB83-4491-A376-7DBDEAA7E4D3}" type="presParOf" srcId="{6064D0B9-E502-684C-A6A7-3151BD4401CD}" destId="{C6CF79C0-9735-284A-BA9B-090A0CB44731}" srcOrd="1" destOrd="0" presId="urn:microsoft.com/office/officeart/2005/8/layout/orgChart1"/>
    <dgm:cxn modelId="{EFC6F4AA-5A43-4CA9-BFA7-A0FA70898211}" type="presParOf" srcId="{F2534CF9-A19D-B049-B5AC-7CFB0F366403}" destId="{23BAC18F-71C2-E746-9E35-543A7A88945E}" srcOrd="1" destOrd="0" presId="urn:microsoft.com/office/officeart/2005/8/layout/orgChart1"/>
    <dgm:cxn modelId="{54A39D39-C05D-440B-AD75-061808942F68}" type="presParOf" srcId="{23BAC18F-71C2-E746-9E35-543A7A88945E}" destId="{2CDEA441-16E3-AF4A-A034-FED049D14CBF}" srcOrd="0" destOrd="0" presId="urn:microsoft.com/office/officeart/2005/8/layout/orgChart1"/>
    <dgm:cxn modelId="{0DC54156-BDE5-471A-9B3A-1155D909B5E5}" type="presParOf" srcId="{23BAC18F-71C2-E746-9E35-543A7A88945E}" destId="{00504AD1-56B0-F640-8ACD-5D5E5472668B}" srcOrd="1" destOrd="0" presId="urn:microsoft.com/office/officeart/2005/8/layout/orgChart1"/>
    <dgm:cxn modelId="{B7077407-3541-4ABD-99D9-4065CB23FB26}" type="presParOf" srcId="{00504AD1-56B0-F640-8ACD-5D5E5472668B}" destId="{5C741939-CDF6-0E4D-99DD-BA6C231EC3B6}" srcOrd="0" destOrd="0" presId="urn:microsoft.com/office/officeart/2005/8/layout/orgChart1"/>
    <dgm:cxn modelId="{59B25A10-7C78-4116-9DB1-330F00314B80}" type="presParOf" srcId="{5C741939-CDF6-0E4D-99DD-BA6C231EC3B6}" destId="{2C0425CD-48CF-A145-A015-A2D09E70F626}" srcOrd="0" destOrd="0" presId="urn:microsoft.com/office/officeart/2005/8/layout/orgChart1"/>
    <dgm:cxn modelId="{B5F1B104-F1E6-4EE5-B285-F54366BA27DC}" type="presParOf" srcId="{5C741939-CDF6-0E4D-99DD-BA6C231EC3B6}" destId="{E3C7A20A-7451-7F4C-A3DF-19BD06D7319A}" srcOrd="1" destOrd="0" presId="urn:microsoft.com/office/officeart/2005/8/layout/orgChart1"/>
    <dgm:cxn modelId="{FF4633EB-F1CB-4813-889B-1BC01F002ABE}" type="presParOf" srcId="{00504AD1-56B0-F640-8ACD-5D5E5472668B}" destId="{9738ADB4-524A-8944-86E9-6FA27B0DFDCC}" srcOrd="1" destOrd="0" presId="urn:microsoft.com/office/officeart/2005/8/layout/orgChart1"/>
    <dgm:cxn modelId="{507369CB-A87B-4414-8B0E-04C17DCD45EB}" type="presParOf" srcId="{9738ADB4-524A-8944-86E9-6FA27B0DFDCC}" destId="{25958169-6084-894E-91C4-F05D2181C5C3}" srcOrd="0" destOrd="0" presId="urn:microsoft.com/office/officeart/2005/8/layout/orgChart1"/>
    <dgm:cxn modelId="{888685A6-D7FA-40EB-8CF0-7E89DC77F0BA}" type="presParOf" srcId="{9738ADB4-524A-8944-86E9-6FA27B0DFDCC}" destId="{A5EF914F-546C-0D45-8A87-C0DD84E2A98B}" srcOrd="1" destOrd="0" presId="urn:microsoft.com/office/officeart/2005/8/layout/orgChart1"/>
    <dgm:cxn modelId="{0BCD2C3D-0E5B-40E2-B5B1-6ADC04E50945}" type="presParOf" srcId="{A5EF914F-546C-0D45-8A87-C0DD84E2A98B}" destId="{C95FDD96-E854-9C47-82C7-DD86A575F070}" srcOrd="0" destOrd="0" presId="urn:microsoft.com/office/officeart/2005/8/layout/orgChart1"/>
    <dgm:cxn modelId="{1B60C27D-7A23-405E-856C-EBEE661ED911}" type="presParOf" srcId="{C95FDD96-E854-9C47-82C7-DD86A575F070}" destId="{CDB7C713-9C44-4B4E-B881-6BCF0B268AAE}" srcOrd="0" destOrd="0" presId="urn:microsoft.com/office/officeart/2005/8/layout/orgChart1"/>
    <dgm:cxn modelId="{C5BBA468-91E9-4433-BC69-B404A754312E}" type="presParOf" srcId="{C95FDD96-E854-9C47-82C7-DD86A575F070}" destId="{4B0EDB5C-7816-8C45-97B0-8DA39D7C84A1}" srcOrd="1" destOrd="0" presId="urn:microsoft.com/office/officeart/2005/8/layout/orgChart1"/>
    <dgm:cxn modelId="{B670BE81-A2D4-4DF8-A112-385500BADF2A}" type="presParOf" srcId="{A5EF914F-546C-0D45-8A87-C0DD84E2A98B}" destId="{56D8D23E-5A14-1B4E-887B-A1495A363801}" srcOrd="1" destOrd="0" presId="urn:microsoft.com/office/officeart/2005/8/layout/orgChart1"/>
    <dgm:cxn modelId="{7DFA282E-9462-4E60-9BF7-C10F76A99618}" type="presParOf" srcId="{A5EF914F-546C-0D45-8A87-C0DD84E2A98B}" destId="{13B1F3B0-2DC4-6244-B509-AA32F3953C9D}" srcOrd="2" destOrd="0" presId="urn:microsoft.com/office/officeart/2005/8/layout/orgChart1"/>
    <dgm:cxn modelId="{B662EE80-F1DC-45A2-910A-AEC2AE105019}" type="presParOf" srcId="{9738ADB4-524A-8944-86E9-6FA27B0DFDCC}" destId="{D61FEB5B-B9A6-0C4A-81C2-D7B9F2017B34}" srcOrd="2" destOrd="0" presId="urn:microsoft.com/office/officeart/2005/8/layout/orgChart1"/>
    <dgm:cxn modelId="{B56A5840-A4F1-4C87-B791-053A52C06045}" type="presParOf" srcId="{9738ADB4-524A-8944-86E9-6FA27B0DFDCC}" destId="{3208343A-5B1F-C444-8C46-7966BEB1445D}" srcOrd="3" destOrd="0" presId="urn:microsoft.com/office/officeart/2005/8/layout/orgChart1"/>
    <dgm:cxn modelId="{E0685A7D-6C9D-4EB4-9614-D46BE8475B7C}" type="presParOf" srcId="{3208343A-5B1F-C444-8C46-7966BEB1445D}" destId="{030D51D7-A03C-AA46-874F-8B06A7EF8FA0}" srcOrd="0" destOrd="0" presId="urn:microsoft.com/office/officeart/2005/8/layout/orgChart1"/>
    <dgm:cxn modelId="{D3C04F76-2D2B-4CDB-BDE4-F4639EC34311}" type="presParOf" srcId="{030D51D7-A03C-AA46-874F-8B06A7EF8FA0}" destId="{EF1DE688-259E-CF4E-B6C5-FFD486FD365B}" srcOrd="0" destOrd="0" presId="urn:microsoft.com/office/officeart/2005/8/layout/orgChart1"/>
    <dgm:cxn modelId="{DB319067-DF72-4830-9477-2D731F411FBD}" type="presParOf" srcId="{030D51D7-A03C-AA46-874F-8B06A7EF8FA0}" destId="{7079ABAB-32F6-B54C-B401-2FD5CC9B11DB}" srcOrd="1" destOrd="0" presId="urn:microsoft.com/office/officeart/2005/8/layout/orgChart1"/>
    <dgm:cxn modelId="{C30EE07F-49DF-4A40-9796-B9B7699943A3}" type="presParOf" srcId="{3208343A-5B1F-C444-8C46-7966BEB1445D}" destId="{C990E5E7-E3D5-2446-A85E-979DFF81329C}" srcOrd="1" destOrd="0" presId="urn:microsoft.com/office/officeart/2005/8/layout/orgChart1"/>
    <dgm:cxn modelId="{326F773F-6353-4559-81DF-2C11BEF47C5C}" type="presParOf" srcId="{3208343A-5B1F-C444-8C46-7966BEB1445D}" destId="{1A35547B-C658-224F-967B-3EDA3BDBC38B}" srcOrd="2" destOrd="0" presId="urn:microsoft.com/office/officeart/2005/8/layout/orgChart1"/>
    <dgm:cxn modelId="{A6095AA3-8D64-4398-B0D5-AFFFD94FA606}" type="presParOf" srcId="{00504AD1-56B0-F640-8ACD-5D5E5472668B}" destId="{F9FA27B0-69DD-B24A-983E-D3ADFE948BFA}" srcOrd="2" destOrd="0" presId="urn:microsoft.com/office/officeart/2005/8/layout/orgChart1"/>
    <dgm:cxn modelId="{81CB88F3-1F05-48B5-8FD5-7E97D3BD58A1}" type="presParOf" srcId="{23BAC18F-71C2-E746-9E35-543A7A88945E}" destId="{E25AB43F-9EB3-A347-8652-715790AFED46}" srcOrd="2" destOrd="0" presId="urn:microsoft.com/office/officeart/2005/8/layout/orgChart1"/>
    <dgm:cxn modelId="{6906F8C5-1EA9-4927-ADB1-6408A4FF3B96}" type="presParOf" srcId="{23BAC18F-71C2-E746-9E35-543A7A88945E}" destId="{54A018C4-81D7-3548-B417-F09083281BD1}" srcOrd="3" destOrd="0" presId="urn:microsoft.com/office/officeart/2005/8/layout/orgChart1"/>
    <dgm:cxn modelId="{7B486437-D15F-4C56-B68D-083D803DA397}" type="presParOf" srcId="{54A018C4-81D7-3548-B417-F09083281BD1}" destId="{F65CA4AC-C615-E04E-BF20-BB2E563C900F}" srcOrd="0" destOrd="0" presId="urn:microsoft.com/office/officeart/2005/8/layout/orgChart1"/>
    <dgm:cxn modelId="{E13D19DE-803B-409C-85C3-60583B027D62}" type="presParOf" srcId="{F65CA4AC-C615-E04E-BF20-BB2E563C900F}" destId="{CA25BF58-1BB0-EC4D-9C84-E26B91408B48}" srcOrd="0" destOrd="0" presId="urn:microsoft.com/office/officeart/2005/8/layout/orgChart1"/>
    <dgm:cxn modelId="{1D07D495-6304-42D8-B00F-3ABB01E1790F}" type="presParOf" srcId="{F65CA4AC-C615-E04E-BF20-BB2E563C900F}" destId="{8F7199AA-2F9C-E64C-9A6D-3C86F146C5F9}" srcOrd="1" destOrd="0" presId="urn:microsoft.com/office/officeart/2005/8/layout/orgChart1"/>
    <dgm:cxn modelId="{9D9EEDF7-D5C8-4C31-B9D8-58477BD3DAA3}" type="presParOf" srcId="{54A018C4-81D7-3548-B417-F09083281BD1}" destId="{8E3A4CE5-C783-8442-8BB2-C69FDB6DB5DB}" srcOrd="1" destOrd="0" presId="urn:microsoft.com/office/officeart/2005/8/layout/orgChart1"/>
    <dgm:cxn modelId="{56C1EF39-CDB4-4D50-8DC3-1732F7EDEBBB}" type="presParOf" srcId="{54A018C4-81D7-3548-B417-F09083281BD1}" destId="{172A2281-181D-D64F-8F0D-F801E5EF07DC}" srcOrd="2" destOrd="0" presId="urn:microsoft.com/office/officeart/2005/8/layout/orgChart1"/>
    <dgm:cxn modelId="{721F0726-4A7A-4130-AA90-2799DFE717CD}" type="presParOf" srcId="{F2534CF9-A19D-B049-B5AC-7CFB0F366403}" destId="{B2562E02-EE90-4645-8067-0220B12E9D58}" srcOrd="2" destOrd="0" presId="urn:microsoft.com/office/officeart/2005/8/layout/orgChart1"/>
    <dgm:cxn modelId="{468433B3-C72C-40E7-BD7A-097215061733}" type="presParOf" srcId="{C25735F3-EDB8-444A-BE54-B2BF270214D4}" destId="{3B33DDE5-B7A0-0743-9024-A005339A7459}" srcOrd="4" destOrd="0" presId="urn:microsoft.com/office/officeart/2005/8/layout/orgChart1"/>
    <dgm:cxn modelId="{BF578F1E-777A-4C3D-9E10-2B87BF508780}" type="presParOf" srcId="{C25735F3-EDB8-444A-BE54-B2BF270214D4}" destId="{5B479957-43BE-B641-82E4-EB4812E130B0}" srcOrd="5" destOrd="0" presId="urn:microsoft.com/office/officeart/2005/8/layout/orgChart1"/>
    <dgm:cxn modelId="{6C11D93A-F19A-46F0-A083-A9C65966C7FF}" type="presParOf" srcId="{5B479957-43BE-B641-82E4-EB4812E130B0}" destId="{7185D368-FB89-2949-ACF9-4604EEEF56B3}" srcOrd="0" destOrd="0" presId="urn:microsoft.com/office/officeart/2005/8/layout/orgChart1"/>
    <dgm:cxn modelId="{FDEF83AD-A038-4EB7-A1F9-5D28AEABF245}" type="presParOf" srcId="{7185D368-FB89-2949-ACF9-4604EEEF56B3}" destId="{1C49D142-7C52-9845-99F9-699807AB21E9}" srcOrd="0" destOrd="0" presId="urn:microsoft.com/office/officeart/2005/8/layout/orgChart1"/>
    <dgm:cxn modelId="{C31D3A84-7647-49C7-B46D-CE913722F26D}" type="presParOf" srcId="{7185D368-FB89-2949-ACF9-4604EEEF56B3}" destId="{20284821-9471-B24F-B0B5-69BF6BEF988C}" srcOrd="1" destOrd="0" presId="urn:microsoft.com/office/officeart/2005/8/layout/orgChart1"/>
    <dgm:cxn modelId="{7FE2B73A-890B-4E42-82D0-F59AE7367036}" type="presParOf" srcId="{5B479957-43BE-B641-82E4-EB4812E130B0}" destId="{5F4B6902-B3B6-4945-9B20-0DCFDD69FDD5}" srcOrd="1" destOrd="0" presId="urn:microsoft.com/office/officeart/2005/8/layout/orgChart1"/>
    <dgm:cxn modelId="{4C4EA3C8-AA28-4F7E-8A0D-55D2E9DE3409}" type="presParOf" srcId="{5F4B6902-B3B6-4945-9B20-0DCFDD69FDD5}" destId="{A906AC71-E7A4-0544-B191-332674261F92}" srcOrd="0" destOrd="0" presId="urn:microsoft.com/office/officeart/2005/8/layout/orgChart1"/>
    <dgm:cxn modelId="{5ECD5C09-E659-46FD-9991-221BD8133083}" type="presParOf" srcId="{5F4B6902-B3B6-4945-9B20-0DCFDD69FDD5}" destId="{230979EF-CCF6-9E4A-8002-1A6B516019E2}" srcOrd="1" destOrd="0" presId="urn:microsoft.com/office/officeart/2005/8/layout/orgChart1"/>
    <dgm:cxn modelId="{FB7F6275-B2E1-4915-9A57-6C551D781DA1}" type="presParOf" srcId="{230979EF-CCF6-9E4A-8002-1A6B516019E2}" destId="{0CAA96D6-3484-C44C-8332-DEA328FAB9A8}" srcOrd="0" destOrd="0" presId="urn:microsoft.com/office/officeart/2005/8/layout/orgChart1"/>
    <dgm:cxn modelId="{447C7D2D-AD20-4F83-A5B8-FBB7EAD49786}" type="presParOf" srcId="{0CAA96D6-3484-C44C-8332-DEA328FAB9A8}" destId="{71A7EB1E-6648-344E-84F4-C6E5E928E095}" srcOrd="0" destOrd="0" presId="urn:microsoft.com/office/officeart/2005/8/layout/orgChart1"/>
    <dgm:cxn modelId="{2BCB704F-8CB5-455C-9662-45158C59AFD2}" type="presParOf" srcId="{0CAA96D6-3484-C44C-8332-DEA328FAB9A8}" destId="{A4DEB7A7-AADA-DA4D-8E23-D9C751FCDDAE}" srcOrd="1" destOrd="0" presId="urn:microsoft.com/office/officeart/2005/8/layout/orgChart1"/>
    <dgm:cxn modelId="{A24DD0D7-3DCF-44FB-861D-CDC7A7D2071F}" type="presParOf" srcId="{230979EF-CCF6-9E4A-8002-1A6B516019E2}" destId="{81945A70-049F-D644-9A4A-092FEC19D7CC}" srcOrd="1" destOrd="0" presId="urn:microsoft.com/office/officeart/2005/8/layout/orgChart1"/>
    <dgm:cxn modelId="{CABDB2F1-85A7-4DB2-AFD3-09D84DF1B28E}" type="presParOf" srcId="{230979EF-CCF6-9E4A-8002-1A6B516019E2}" destId="{5F7EF1F8-A9D7-1F44-85CD-BB9206344D5C}" srcOrd="2" destOrd="0" presId="urn:microsoft.com/office/officeart/2005/8/layout/orgChart1"/>
    <dgm:cxn modelId="{B3014E21-1B14-43C3-9DA3-04D747CA9921}" type="presParOf" srcId="{5F4B6902-B3B6-4945-9B20-0DCFDD69FDD5}" destId="{07314F0C-78DB-F143-8A9E-F052997C0871}" srcOrd="2" destOrd="0" presId="urn:microsoft.com/office/officeart/2005/8/layout/orgChart1"/>
    <dgm:cxn modelId="{3657332A-29C8-4549-85D4-98C19067D0FE}" type="presParOf" srcId="{5F4B6902-B3B6-4945-9B20-0DCFDD69FDD5}" destId="{3DE80A2A-5CFE-794A-BAEA-7E7686C86F19}" srcOrd="3" destOrd="0" presId="urn:microsoft.com/office/officeart/2005/8/layout/orgChart1"/>
    <dgm:cxn modelId="{D49DCAB3-EF74-4DA6-B0A4-9833E74CF759}" type="presParOf" srcId="{3DE80A2A-5CFE-794A-BAEA-7E7686C86F19}" destId="{FD15F88E-9B86-C344-90A6-7D62908EBA82}" srcOrd="0" destOrd="0" presId="urn:microsoft.com/office/officeart/2005/8/layout/orgChart1"/>
    <dgm:cxn modelId="{634DE429-B512-4153-963A-81B98119B89F}" type="presParOf" srcId="{FD15F88E-9B86-C344-90A6-7D62908EBA82}" destId="{23E3F9D5-266B-394F-B80D-C197B37CA165}" srcOrd="0" destOrd="0" presId="urn:microsoft.com/office/officeart/2005/8/layout/orgChart1"/>
    <dgm:cxn modelId="{9629DC96-1C62-42C8-9B83-21C3755C7DDE}" type="presParOf" srcId="{FD15F88E-9B86-C344-90A6-7D62908EBA82}" destId="{3832D45D-DB37-1148-B036-23E43D70FAB9}" srcOrd="1" destOrd="0" presId="urn:microsoft.com/office/officeart/2005/8/layout/orgChart1"/>
    <dgm:cxn modelId="{6805EA4C-1ECC-4A7F-889A-23EE1A7CB5E2}" type="presParOf" srcId="{3DE80A2A-5CFE-794A-BAEA-7E7686C86F19}" destId="{8D610F13-8147-D540-8641-D63B12DC76AB}" srcOrd="1" destOrd="0" presId="urn:microsoft.com/office/officeart/2005/8/layout/orgChart1"/>
    <dgm:cxn modelId="{FF7B95D7-95FF-426E-99D9-1A06561735B3}" type="presParOf" srcId="{8D610F13-8147-D540-8641-D63B12DC76AB}" destId="{D23E47CC-A5EE-F948-8880-CFFF24E7AC9E}" srcOrd="0" destOrd="0" presId="urn:microsoft.com/office/officeart/2005/8/layout/orgChart1"/>
    <dgm:cxn modelId="{351CA7E5-021A-4CE7-9158-0FFC2BEA82A1}" type="presParOf" srcId="{8D610F13-8147-D540-8641-D63B12DC76AB}" destId="{BEF68C01-C720-C542-9C11-4E7C623AECDD}" srcOrd="1" destOrd="0" presId="urn:microsoft.com/office/officeart/2005/8/layout/orgChart1"/>
    <dgm:cxn modelId="{2CC5EF4B-5F5C-4767-8AA1-9549DC014002}" type="presParOf" srcId="{BEF68C01-C720-C542-9C11-4E7C623AECDD}" destId="{FA8ACBBE-4B30-F44B-BB9F-F3B2854065A1}" srcOrd="0" destOrd="0" presId="urn:microsoft.com/office/officeart/2005/8/layout/orgChart1"/>
    <dgm:cxn modelId="{D81B77F3-809B-45C7-8C99-60BCE050827A}" type="presParOf" srcId="{FA8ACBBE-4B30-F44B-BB9F-F3B2854065A1}" destId="{CF18EE0F-8B4F-3040-8C53-104971FF52D5}" srcOrd="0" destOrd="0" presId="urn:microsoft.com/office/officeart/2005/8/layout/orgChart1"/>
    <dgm:cxn modelId="{5FCCBB14-38EC-4254-AAB8-B95D13A30BAF}" type="presParOf" srcId="{FA8ACBBE-4B30-F44B-BB9F-F3B2854065A1}" destId="{52F80B04-EDDE-214A-ABF0-5A56AEB77239}" srcOrd="1" destOrd="0" presId="urn:microsoft.com/office/officeart/2005/8/layout/orgChart1"/>
    <dgm:cxn modelId="{19F53416-EC57-4388-ACE5-F632052F3C10}" type="presParOf" srcId="{BEF68C01-C720-C542-9C11-4E7C623AECDD}" destId="{E95F320B-1E61-704A-99CB-9AB07CF90CA3}" srcOrd="1" destOrd="0" presId="urn:microsoft.com/office/officeart/2005/8/layout/orgChart1"/>
    <dgm:cxn modelId="{531BB041-EC64-4284-A159-D215A944D4F9}" type="presParOf" srcId="{BEF68C01-C720-C542-9C11-4E7C623AECDD}" destId="{29D1D038-5942-EF4A-9EC1-209BC06046FA}" srcOrd="2" destOrd="0" presId="urn:microsoft.com/office/officeart/2005/8/layout/orgChart1"/>
    <dgm:cxn modelId="{0C246A10-20FD-44F8-8AA8-369B58EDA8D2}" type="presParOf" srcId="{3DE80A2A-5CFE-794A-BAEA-7E7686C86F19}" destId="{E601CC27-F6DE-BC4A-A64D-05AC25E674EE}" srcOrd="2" destOrd="0" presId="urn:microsoft.com/office/officeart/2005/8/layout/orgChart1"/>
    <dgm:cxn modelId="{356BB31F-B2DD-476E-BADC-42CFF9503141}" type="presParOf" srcId="{5F4B6902-B3B6-4945-9B20-0DCFDD69FDD5}" destId="{CC605F13-B5D5-9544-9A25-BE690F0D5A45}" srcOrd="4" destOrd="0" presId="urn:microsoft.com/office/officeart/2005/8/layout/orgChart1"/>
    <dgm:cxn modelId="{F75C91E9-F470-4062-874A-133C2809736C}" type="presParOf" srcId="{5F4B6902-B3B6-4945-9B20-0DCFDD69FDD5}" destId="{648552D3-2CB1-FA49-B989-E1DF6339234B}" srcOrd="5" destOrd="0" presId="urn:microsoft.com/office/officeart/2005/8/layout/orgChart1"/>
    <dgm:cxn modelId="{4CC7CBCF-6519-469A-9D9A-39484011A391}" type="presParOf" srcId="{648552D3-2CB1-FA49-B989-E1DF6339234B}" destId="{B700E79E-EA1C-7247-91DA-DFCBCF288465}" srcOrd="0" destOrd="0" presId="urn:microsoft.com/office/officeart/2005/8/layout/orgChart1"/>
    <dgm:cxn modelId="{CE9F3277-B451-4AD6-85AB-17F49F8007EC}" type="presParOf" srcId="{B700E79E-EA1C-7247-91DA-DFCBCF288465}" destId="{FB947D21-4E55-0B44-A801-F18721C3FD53}" srcOrd="0" destOrd="0" presId="urn:microsoft.com/office/officeart/2005/8/layout/orgChart1"/>
    <dgm:cxn modelId="{C7AF2EE0-790C-4857-94DF-311A5C32DACF}" type="presParOf" srcId="{B700E79E-EA1C-7247-91DA-DFCBCF288465}" destId="{783D4B6E-F8CB-6749-97E2-36BDB29E8CD4}" srcOrd="1" destOrd="0" presId="urn:microsoft.com/office/officeart/2005/8/layout/orgChart1"/>
    <dgm:cxn modelId="{2BE40C5C-0A72-41F8-B349-68690FD3CC38}" type="presParOf" srcId="{648552D3-2CB1-FA49-B989-E1DF6339234B}" destId="{474C421D-B947-ED4D-9558-33231885E985}" srcOrd="1" destOrd="0" presId="urn:microsoft.com/office/officeart/2005/8/layout/orgChart1"/>
    <dgm:cxn modelId="{1E204D2F-CDC6-4782-894F-57CC14C4FED9}" type="presParOf" srcId="{474C421D-B947-ED4D-9558-33231885E985}" destId="{149B4684-C5ED-FE49-94BF-0A5662830205}" srcOrd="0" destOrd="0" presId="urn:microsoft.com/office/officeart/2005/8/layout/orgChart1"/>
    <dgm:cxn modelId="{A2410FBF-5C0B-4237-B9C4-57AE26022183}" type="presParOf" srcId="{474C421D-B947-ED4D-9558-33231885E985}" destId="{F495F5A8-4BD4-444A-AAD4-CBA73520F110}" srcOrd="1" destOrd="0" presId="urn:microsoft.com/office/officeart/2005/8/layout/orgChart1"/>
    <dgm:cxn modelId="{CC59147B-1D1C-417E-936C-79B99F1AD578}" type="presParOf" srcId="{F495F5A8-4BD4-444A-AAD4-CBA73520F110}" destId="{D0A277F5-FC98-124A-B52C-13BF31940834}" srcOrd="0" destOrd="0" presId="urn:microsoft.com/office/officeart/2005/8/layout/orgChart1"/>
    <dgm:cxn modelId="{C7A0B639-AC69-4043-9458-457D4498B671}" type="presParOf" srcId="{D0A277F5-FC98-124A-B52C-13BF31940834}" destId="{E90D9B7B-1EF3-6F40-8E1F-E091CD104514}" srcOrd="0" destOrd="0" presId="urn:microsoft.com/office/officeart/2005/8/layout/orgChart1"/>
    <dgm:cxn modelId="{2D87925A-573D-473F-B5AC-E4B16330A41D}" type="presParOf" srcId="{D0A277F5-FC98-124A-B52C-13BF31940834}" destId="{AFDBC84F-C353-B140-B8B9-0569F4B65D5D}" srcOrd="1" destOrd="0" presId="urn:microsoft.com/office/officeart/2005/8/layout/orgChart1"/>
    <dgm:cxn modelId="{0E4FAA4E-9444-4EAC-94E2-0922640AA481}" type="presParOf" srcId="{F495F5A8-4BD4-444A-AAD4-CBA73520F110}" destId="{902C0DCE-EBE7-D44A-B176-C828E0C3BC2D}" srcOrd="1" destOrd="0" presId="urn:microsoft.com/office/officeart/2005/8/layout/orgChart1"/>
    <dgm:cxn modelId="{E4368F41-8D80-4A98-8F39-81D91835DFA2}" type="presParOf" srcId="{F495F5A8-4BD4-444A-AAD4-CBA73520F110}" destId="{0CD96602-0C71-DB4A-B47E-C6D9E00A82EE}" srcOrd="2" destOrd="0" presId="urn:microsoft.com/office/officeart/2005/8/layout/orgChart1"/>
    <dgm:cxn modelId="{723177A6-92D5-4A99-8FB7-E1259F2CE472}" type="presParOf" srcId="{474C421D-B947-ED4D-9558-33231885E985}" destId="{A52EAB87-5FB2-1C45-9014-546BD2BECA28}" srcOrd="2" destOrd="0" presId="urn:microsoft.com/office/officeart/2005/8/layout/orgChart1"/>
    <dgm:cxn modelId="{60EB4A25-DC4F-4659-8187-98E10E92F629}" type="presParOf" srcId="{474C421D-B947-ED4D-9558-33231885E985}" destId="{4B516DD2-830B-E04C-8CA7-34E7E785B620}" srcOrd="3" destOrd="0" presId="urn:microsoft.com/office/officeart/2005/8/layout/orgChart1"/>
    <dgm:cxn modelId="{F86944DD-24B3-46F8-A26C-B0077D77DC83}" type="presParOf" srcId="{4B516DD2-830B-E04C-8CA7-34E7E785B620}" destId="{90633D31-EAB0-7848-8084-2B257D632A55}" srcOrd="0" destOrd="0" presId="urn:microsoft.com/office/officeart/2005/8/layout/orgChart1"/>
    <dgm:cxn modelId="{A8EE82C5-A706-427E-8ECA-8C076D9CBD94}" type="presParOf" srcId="{90633D31-EAB0-7848-8084-2B257D632A55}" destId="{F08A0C11-0F7B-694E-8B21-40EDB6952421}" srcOrd="0" destOrd="0" presId="urn:microsoft.com/office/officeart/2005/8/layout/orgChart1"/>
    <dgm:cxn modelId="{D97F0970-9A5B-4358-8C41-A0E4ED0DE7CF}" type="presParOf" srcId="{90633D31-EAB0-7848-8084-2B257D632A55}" destId="{0901915A-E5CC-8D42-B524-65DF99BDA5EE}" srcOrd="1" destOrd="0" presId="urn:microsoft.com/office/officeart/2005/8/layout/orgChart1"/>
    <dgm:cxn modelId="{038F6352-C1A3-4E15-A5D3-506BA098FD0D}" type="presParOf" srcId="{4B516DD2-830B-E04C-8CA7-34E7E785B620}" destId="{2B7FD071-1DBA-F040-A869-F87F67CE59D5}" srcOrd="1" destOrd="0" presId="urn:microsoft.com/office/officeart/2005/8/layout/orgChart1"/>
    <dgm:cxn modelId="{06D4DCEB-A387-46D0-9C49-6B83FBBDDF8D}" type="presParOf" srcId="{4B516DD2-830B-E04C-8CA7-34E7E785B620}" destId="{CC8B5CF2-DF79-0A4F-AB4F-0C89842819EC}" srcOrd="2" destOrd="0" presId="urn:microsoft.com/office/officeart/2005/8/layout/orgChart1"/>
    <dgm:cxn modelId="{61AEF9C7-3DBC-409C-B1A6-45712D2F55C4}" type="presParOf" srcId="{648552D3-2CB1-FA49-B989-E1DF6339234B}" destId="{58A313D8-009C-6844-A5EF-CC58C7E16C58}" srcOrd="2" destOrd="0" presId="urn:microsoft.com/office/officeart/2005/8/layout/orgChart1"/>
    <dgm:cxn modelId="{26A61FB4-74E1-4BE0-88BB-2CA819246F8B}" type="presParOf" srcId="{5B479957-43BE-B641-82E4-EB4812E130B0}" destId="{74FD5095-3F24-3140-9540-60C0AEE54EED}" srcOrd="2" destOrd="0" presId="urn:microsoft.com/office/officeart/2005/8/layout/orgChart1"/>
    <dgm:cxn modelId="{063B0B2F-470A-4F0F-AD8A-1462C6E2057C}" type="presParOf" srcId="{C25735F3-EDB8-444A-BE54-B2BF270214D4}" destId="{F2661431-5960-A04C-B4D4-0F7DAB825050}" srcOrd="6" destOrd="0" presId="urn:microsoft.com/office/officeart/2005/8/layout/orgChart1"/>
    <dgm:cxn modelId="{EE62A625-8164-4EC4-B023-C7B140DD3DD0}" type="presParOf" srcId="{C25735F3-EDB8-444A-BE54-B2BF270214D4}" destId="{FFD42188-3757-CE4E-AB03-EC9CAE4B5CBD}" srcOrd="7" destOrd="0" presId="urn:microsoft.com/office/officeart/2005/8/layout/orgChart1"/>
    <dgm:cxn modelId="{F48C7BEA-BB2B-47AE-A992-70435BEBFC58}" type="presParOf" srcId="{FFD42188-3757-CE4E-AB03-EC9CAE4B5CBD}" destId="{D448D36E-EF7D-A24F-9ABA-EB3916C4E153}" srcOrd="0" destOrd="0" presId="urn:microsoft.com/office/officeart/2005/8/layout/orgChart1"/>
    <dgm:cxn modelId="{D1F92BF5-0C62-48F5-B738-4E0F6E132775}" type="presParOf" srcId="{D448D36E-EF7D-A24F-9ABA-EB3916C4E153}" destId="{345AA3B8-B47F-444A-A940-F70DFEF5A10F}" srcOrd="0" destOrd="0" presId="urn:microsoft.com/office/officeart/2005/8/layout/orgChart1"/>
    <dgm:cxn modelId="{F52D9308-FF09-4FDB-8D26-38A1C910B431}" type="presParOf" srcId="{D448D36E-EF7D-A24F-9ABA-EB3916C4E153}" destId="{1764DBA0-169D-BB44-A24E-08561337AE86}" srcOrd="1" destOrd="0" presId="urn:microsoft.com/office/officeart/2005/8/layout/orgChart1"/>
    <dgm:cxn modelId="{5135FB81-6538-48CF-B910-D52304C8D027}" type="presParOf" srcId="{FFD42188-3757-CE4E-AB03-EC9CAE4B5CBD}" destId="{CB46C5CF-E60E-BB45-AF2B-3655018E1A0A}" srcOrd="1" destOrd="0" presId="urn:microsoft.com/office/officeart/2005/8/layout/orgChart1"/>
    <dgm:cxn modelId="{306126CC-80F2-4452-9CC3-62F895A268F9}" type="presParOf" srcId="{CB46C5CF-E60E-BB45-AF2B-3655018E1A0A}" destId="{90EBE6C6-56E1-EC46-8B4D-9B0717D0236B}" srcOrd="0" destOrd="0" presId="urn:microsoft.com/office/officeart/2005/8/layout/orgChart1"/>
    <dgm:cxn modelId="{DE8C61AD-E01D-4D4D-A1CA-E02CFAF72C4E}" type="presParOf" srcId="{CB46C5CF-E60E-BB45-AF2B-3655018E1A0A}" destId="{DBEF2C10-F3EC-DC47-95C0-6B1980CD5DA2}" srcOrd="1" destOrd="0" presId="urn:microsoft.com/office/officeart/2005/8/layout/orgChart1"/>
    <dgm:cxn modelId="{5296EFBB-AB2C-49A8-80CC-FEDF2FE3A14A}" type="presParOf" srcId="{DBEF2C10-F3EC-DC47-95C0-6B1980CD5DA2}" destId="{7B82708A-120D-B141-BAF2-5C968EB610E8}" srcOrd="0" destOrd="0" presId="urn:microsoft.com/office/officeart/2005/8/layout/orgChart1"/>
    <dgm:cxn modelId="{D69683B8-AD54-48F9-B9CF-12B77BD9AFF6}" type="presParOf" srcId="{7B82708A-120D-B141-BAF2-5C968EB610E8}" destId="{FF40466A-6E8B-8547-BD2C-43CBEC97C305}" srcOrd="0" destOrd="0" presId="urn:microsoft.com/office/officeart/2005/8/layout/orgChart1"/>
    <dgm:cxn modelId="{42FD2A58-13A0-4FE7-B8C0-44B5C00BE4D4}" type="presParOf" srcId="{7B82708A-120D-B141-BAF2-5C968EB610E8}" destId="{030FA365-844C-D243-8895-FB09F6A5BDB9}" srcOrd="1" destOrd="0" presId="urn:microsoft.com/office/officeart/2005/8/layout/orgChart1"/>
    <dgm:cxn modelId="{CB15D5FC-B16C-4E3A-88BC-EC8A116F6FEA}" type="presParOf" srcId="{DBEF2C10-F3EC-DC47-95C0-6B1980CD5DA2}" destId="{6C07A270-A66A-A949-807E-CC7163E9B87D}" srcOrd="1" destOrd="0" presId="urn:microsoft.com/office/officeart/2005/8/layout/orgChart1"/>
    <dgm:cxn modelId="{668867FE-986A-4408-9DA8-DC87C496E2E4}" type="presParOf" srcId="{DBEF2C10-F3EC-DC47-95C0-6B1980CD5DA2}" destId="{8AB632EB-4CCD-D347-89C5-58A4DE48CB70}" srcOrd="2" destOrd="0" presId="urn:microsoft.com/office/officeart/2005/8/layout/orgChart1"/>
    <dgm:cxn modelId="{C9EE561E-DE32-4FBE-BC16-8B94E56CDD6A}" type="presParOf" srcId="{CB46C5CF-E60E-BB45-AF2B-3655018E1A0A}" destId="{A8078578-63D8-8E42-A1B5-5B634301C619}" srcOrd="2" destOrd="0" presId="urn:microsoft.com/office/officeart/2005/8/layout/orgChart1"/>
    <dgm:cxn modelId="{9A0FD980-4E9A-448F-BE05-33FF13C625CD}" type="presParOf" srcId="{CB46C5CF-E60E-BB45-AF2B-3655018E1A0A}" destId="{062DA0C9-385A-1647-80EA-79304823CE7A}" srcOrd="3" destOrd="0" presId="urn:microsoft.com/office/officeart/2005/8/layout/orgChart1"/>
    <dgm:cxn modelId="{524DB29B-E097-4DA7-AB7D-914EFE722055}" type="presParOf" srcId="{062DA0C9-385A-1647-80EA-79304823CE7A}" destId="{49A8F20C-8364-0446-88E4-68F662E11B26}" srcOrd="0" destOrd="0" presId="urn:microsoft.com/office/officeart/2005/8/layout/orgChart1"/>
    <dgm:cxn modelId="{3B622750-467B-47D5-9EB2-20857264BD3F}" type="presParOf" srcId="{49A8F20C-8364-0446-88E4-68F662E11B26}" destId="{56A903A1-F1AA-CF40-B49F-A9E87DA8F8EB}" srcOrd="0" destOrd="0" presId="urn:microsoft.com/office/officeart/2005/8/layout/orgChart1"/>
    <dgm:cxn modelId="{35287909-0C04-4741-9072-9A00D6A37214}" type="presParOf" srcId="{49A8F20C-8364-0446-88E4-68F662E11B26}" destId="{94301322-C539-3940-8142-FC4E4A415A0C}" srcOrd="1" destOrd="0" presId="urn:microsoft.com/office/officeart/2005/8/layout/orgChart1"/>
    <dgm:cxn modelId="{7675AB4C-7CE9-4721-836B-597D21C86304}" type="presParOf" srcId="{062DA0C9-385A-1647-80EA-79304823CE7A}" destId="{D97D96C7-C539-C54E-AD8C-E256C2B400AB}" srcOrd="1" destOrd="0" presId="urn:microsoft.com/office/officeart/2005/8/layout/orgChart1"/>
    <dgm:cxn modelId="{4AAAF820-93A8-496F-B56B-C418CB9C1BE5}" type="presParOf" srcId="{D97D96C7-C539-C54E-AD8C-E256C2B400AB}" destId="{F1D443B3-90BB-084F-8656-B6157131B946}" srcOrd="0" destOrd="0" presId="urn:microsoft.com/office/officeart/2005/8/layout/orgChart1"/>
    <dgm:cxn modelId="{9114FB02-D119-4F2E-A447-38BB728786C8}" type="presParOf" srcId="{D97D96C7-C539-C54E-AD8C-E256C2B400AB}" destId="{F02112B1-97AE-844D-AED1-127DCF7775C4}" srcOrd="1" destOrd="0" presId="urn:microsoft.com/office/officeart/2005/8/layout/orgChart1"/>
    <dgm:cxn modelId="{EEC61590-CF6D-40B2-9387-1B3BC4DB3F37}" type="presParOf" srcId="{F02112B1-97AE-844D-AED1-127DCF7775C4}" destId="{4D62BC48-F717-7742-8D43-FDDEEFDA269E}" srcOrd="0" destOrd="0" presId="urn:microsoft.com/office/officeart/2005/8/layout/orgChart1"/>
    <dgm:cxn modelId="{609889FD-4EB9-4B6E-AC8B-C3D8721AB95B}" type="presParOf" srcId="{4D62BC48-F717-7742-8D43-FDDEEFDA269E}" destId="{CD042687-DA57-F54F-8E80-AFECA52CA1F8}" srcOrd="0" destOrd="0" presId="urn:microsoft.com/office/officeart/2005/8/layout/orgChart1"/>
    <dgm:cxn modelId="{DA9D8327-4AAD-45A1-BBC3-CD9AEC7A13B9}" type="presParOf" srcId="{4D62BC48-F717-7742-8D43-FDDEEFDA269E}" destId="{056D061C-8156-7641-9A25-1C7BE8E78F25}" srcOrd="1" destOrd="0" presId="urn:microsoft.com/office/officeart/2005/8/layout/orgChart1"/>
    <dgm:cxn modelId="{C4CED43E-9381-43E7-9152-61A78051EFCF}" type="presParOf" srcId="{F02112B1-97AE-844D-AED1-127DCF7775C4}" destId="{0F2573EF-9B9C-CD44-A051-C0B5A1234637}" srcOrd="1" destOrd="0" presId="urn:microsoft.com/office/officeart/2005/8/layout/orgChart1"/>
    <dgm:cxn modelId="{B24BD7BA-0F16-4B17-971D-167AD89479FE}" type="presParOf" srcId="{F02112B1-97AE-844D-AED1-127DCF7775C4}" destId="{D0A21EF4-31CD-6743-9113-57B08864F39F}" srcOrd="2" destOrd="0" presId="urn:microsoft.com/office/officeart/2005/8/layout/orgChart1"/>
    <dgm:cxn modelId="{BAE4C5D7-B881-4142-8443-4A6EF240317D}" type="presParOf" srcId="{062DA0C9-385A-1647-80EA-79304823CE7A}" destId="{5218E263-C856-9347-ABB7-1E1A52648024}" srcOrd="2" destOrd="0" presId="urn:microsoft.com/office/officeart/2005/8/layout/orgChart1"/>
    <dgm:cxn modelId="{A23A7EBB-F1FB-4614-B22E-158C98D47C82}" type="presParOf" srcId="{FFD42188-3757-CE4E-AB03-EC9CAE4B5CBD}" destId="{EB201E75-EC4A-CE4A-B6C2-FC3A0E6F3615}" srcOrd="2" destOrd="0" presId="urn:microsoft.com/office/officeart/2005/8/layout/orgChart1"/>
    <dgm:cxn modelId="{62C4D132-A16E-441B-BF69-9EE165E84BE7}" type="presParOf" srcId="{068C0D04-12C3-5144-AC14-645BD5939320}" destId="{A8BA8ABF-C7D9-C149-845B-353671F1D12E}" srcOrd="2" destOrd="0" presId="urn:microsoft.com/office/officeart/2005/8/layout/orgChart1"/>
    <dgm:cxn modelId="{89E55C35-3B6F-4886-888E-2A2138562AE5}" type="presParOf" srcId="{E02B36A5-D822-E146-8D32-3D48C9B088B6}" destId="{065FC98F-F74E-C947-A1BE-C82655BC9465}" srcOrd="2" destOrd="0" presId="urn:microsoft.com/office/officeart/2005/8/layout/orgChart1"/>
    <dgm:cxn modelId="{7FDCA7A1-CA9E-4429-A59F-97503B99A743}" type="presParOf" srcId="{E02B36A5-D822-E146-8D32-3D48C9B088B6}" destId="{96FD5936-E74D-2A44-90A1-09E56751AF57}" srcOrd="3" destOrd="0" presId="urn:microsoft.com/office/officeart/2005/8/layout/orgChart1"/>
    <dgm:cxn modelId="{84B606EB-61D7-4856-B798-3F1D1639CE33}" type="presParOf" srcId="{96FD5936-E74D-2A44-90A1-09E56751AF57}" destId="{64A5737E-5F61-EF45-8486-3EEBA29D62D2}" srcOrd="0" destOrd="0" presId="urn:microsoft.com/office/officeart/2005/8/layout/orgChart1"/>
    <dgm:cxn modelId="{C12B191F-2E77-45B1-B19B-6796E32DC2CD}" type="presParOf" srcId="{64A5737E-5F61-EF45-8486-3EEBA29D62D2}" destId="{991FE648-18B3-CA47-879B-00FA28D42587}" srcOrd="0" destOrd="0" presId="urn:microsoft.com/office/officeart/2005/8/layout/orgChart1"/>
    <dgm:cxn modelId="{16682AE1-4B8A-4498-8881-9F75CEDB9C5B}" type="presParOf" srcId="{64A5737E-5F61-EF45-8486-3EEBA29D62D2}" destId="{45D6CD41-642B-6F4C-9D12-24090E8CB577}" srcOrd="1" destOrd="0" presId="urn:microsoft.com/office/officeart/2005/8/layout/orgChart1"/>
    <dgm:cxn modelId="{15D93C7A-53AA-4D49-A3DD-672E261B83C9}" type="presParOf" srcId="{96FD5936-E74D-2A44-90A1-09E56751AF57}" destId="{AA4E64CB-F8D5-DD47-AAA8-C9BF62D8F38B}" srcOrd="1" destOrd="0" presId="urn:microsoft.com/office/officeart/2005/8/layout/orgChart1"/>
    <dgm:cxn modelId="{F3646BF2-F02B-4D01-80BB-225568113AC9}" type="presParOf" srcId="{AA4E64CB-F8D5-DD47-AAA8-C9BF62D8F38B}" destId="{1A849377-CE5D-204B-83CD-6D7C076BDF2D}" srcOrd="0" destOrd="0" presId="urn:microsoft.com/office/officeart/2005/8/layout/orgChart1"/>
    <dgm:cxn modelId="{9A2E72F6-068C-413C-821C-0A63A801DFD5}" type="presParOf" srcId="{AA4E64CB-F8D5-DD47-AAA8-C9BF62D8F38B}" destId="{DFF852C3-F178-8242-A6BC-7F7196683BCA}" srcOrd="1" destOrd="0" presId="urn:microsoft.com/office/officeart/2005/8/layout/orgChart1"/>
    <dgm:cxn modelId="{57976694-6812-4652-B554-B5B2EB445BB2}" type="presParOf" srcId="{DFF852C3-F178-8242-A6BC-7F7196683BCA}" destId="{748AD17C-A6E9-D243-B01B-93757E215AFB}" srcOrd="0" destOrd="0" presId="urn:microsoft.com/office/officeart/2005/8/layout/orgChart1"/>
    <dgm:cxn modelId="{F2F3F4AE-F665-41B5-AAD8-D53E0F07B7EF}" type="presParOf" srcId="{748AD17C-A6E9-D243-B01B-93757E215AFB}" destId="{10EAFE1A-F20E-1948-AC06-B7418373F20F}" srcOrd="0" destOrd="0" presId="urn:microsoft.com/office/officeart/2005/8/layout/orgChart1"/>
    <dgm:cxn modelId="{58399422-689C-45A9-95E0-74FA6EE65CDE}" type="presParOf" srcId="{748AD17C-A6E9-D243-B01B-93757E215AFB}" destId="{0B428803-72EA-AA44-A433-F4D85903F708}" srcOrd="1" destOrd="0" presId="urn:microsoft.com/office/officeart/2005/8/layout/orgChart1"/>
    <dgm:cxn modelId="{CD28FBB4-DB99-4B50-A4FF-4812590CFC7A}" type="presParOf" srcId="{DFF852C3-F178-8242-A6BC-7F7196683BCA}" destId="{393C4384-6C4A-0F43-9305-75AED426978B}" srcOrd="1" destOrd="0" presId="urn:microsoft.com/office/officeart/2005/8/layout/orgChart1"/>
    <dgm:cxn modelId="{94B3C0CD-6EC7-4BE8-AD65-8318FDF2FF2D}" type="presParOf" srcId="{393C4384-6C4A-0F43-9305-75AED426978B}" destId="{00BC3099-25DA-2645-A522-C054FFA0A228}" srcOrd="0" destOrd="0" presId="urn:microsoft.com/office/officeart/2005/8/layout/orgChart1"/>
    <dgm:cxn modelId="{95B5865E-1E8F-45AA-ACAD-096971480B23}" type="presParOf" srcId="{393C4384-6C4A-0F43-9305-75AED426978B}" destId="{0A87606F-49FE-D047-8D3F-099707F4C0A5}" srcOrd="1" destOrd="0" presId="urn:microsoft.com/office/officeart/2005/8/layout/orgChart1"/>
    <dgm:cxn modelId="{7009024D-7F00-4C41-B7B0-7484152CBAEA}" type="presParOf" srcId="{0A87606F-49FE-D047-8D3F-099707F4C0A5}" destId="{03B34B90-674C-8049-929B-5B00018968F0}" srcOrd="0" destOrd="0" presId="urn:microsoft.com/office/officeart/2005/8/layout/orgChart1"/>
    <dgm:cxn modelId="{566A6BEE-44B4-45FE-B618-669CA89821E7}" type="presParOf" srcId="{03B34B90-674C-8049-929B-5B00018968F0}" destId="{7199E077-AC1A-8545-9ED2-8354D9723C24}" srcOrd="0" destOrd="0" presId="urn:microsoft.com/office/officeart/2005/8/layout/orgChart1"/>
    <dgm:cxn modelId="{113AB7F7-A893-436F-95F8-CA374D5AC213}" type="presParOf" srcId="{03B34B90-674C-8049-929B-5B00018968F0}" destId="{036DB5B6-5D3B-3948-A30D-FEBA0FC4DA24}" srcOrd="1" destOrd="0" presId="urn:microsoft.com/office/officeart/2005/8/layout/orgChart1"/>
    <dgm:cxn modelId="{A3B26462-FBEF-4E95-B8FD-5C9D2203CE5A}" type="presParOf" srcId="{0A87606F-49FE-D047-8D3F-099707F4C0A5}" destId="{E818DCAF-64F5-BD42-BF03-265A63FC25D4}" srcOrd="1" destOrd="0" presId="urn:microsoft.com/office/officeart/2005/8/layout/orgChart1"/>
    <dgm:cxn modelId="{14634C25-5B82-4305-A33E-2316F0FAD03E}" type="presParOf" srcId="{0A87606F-49FE-D047-8D3F-099707F4C0A5}" destId="{38576AA1-45CB-FF43-A190-73280D5D74C8}" srcOrd="2" destOrd="0" presId="urn:microsoft.com/office/officeart/2005/8/layout/orgChart1"/>
    <dgm:cxn modelId="{342E5995-6014-44A1-BC38-565D2728716B}" type="presParOf" srcId="{393C4384-6C4A-0F43-9305-75AED426978B}" destId="{C730CECF-4560-F844-9D9D-014D32E6242A}" srcOrd="2" destOrd="0" presId="urn:microsoft.com/office/officeart/2005/8/layout/orgChart1"/>
    <dgm:cxn modelId="{79005139-1996-4D73-AB3E-DE4E11D5696E}" type="presParOf" srcId="{393C4384-6C4A-0F43-9305-75AED426978B}" destId="{2F0B049A-02A1-104E-A205-ADD3377FBEBC}" srcOrd="3" destOrd="0" presId="urn:microsoft.com/office/officeart/2005/8/layout/orgChart1"/>
    <dgm:cxn modelId="{28DCCD76-4F50-4E82-96D3-F29AFCB67B9B}" type="presParOf" srcId="{2F0B049A-02A1-104E-A205-ADD3377FBEBC}" destId="{7D66911C-85D6-5B41-9E3B-2FC4EFACFE8E}" srcOrd="0" destOrd="0" presId="urn:microsoft.com/office/officeart/2005/8/layout/orgChart1"/>
    <dgm:cxn modelId="{8818C1B3-0B9A-4224-81B3-5216FD9D2BD2}" type="presParOf" srcId="{7D66911C-85D6-5B41-9E3B-2FC4EFACFE8E}" destId="{BA8C8DF5-359B-5542-B7B6-50874683E671}" srcOrd="0" destOrd="0" presId="urn:microsoft.com/office/officeart/2005/8/layout/orgChart1"/>
    <dgm:cxn modelId="{7354128F-0B2B-4FB0-96A1-6E1AD35343E4}" type="presParOf" srcId="{7D66911C-85D6-5B41-9E3B-2FC4EFACFE8E}" destId="{C091BD59-0007-A946-A1A7-BB2574933C2B}" srcOrd="1" destOrd="0" presId="urn:microsoft.com/office/officeart/2005/8/layout/orgChart1"/>
    <dgm:cxn modelId="{DFF685B4-7869-4E17-BE7E-203300511E53}" type="presParOf" srcId="{2F0B049A-02A1-104E-A205-ADD3377FBEBC}" destId="{B312C2C9-3A80-2449-93B0-AC9692F79F47}" srcOrd="1" destOrd="0" presId="urn:microsoft.com/office/officeart/2005/8/layout/orgChart1"/>
    <dgm:cxn modelId="{7293E3D7-DDA5-4BD1-8985-0217E42104D1}" type="presParOf" srcId="{2F0B049A-02A1-104E-A205-ADD3377FBEBC}" destId="{C104F129-B3FD-CD46-ABA4-64852972AA2A}" srcOrd="2" destOrd="0" presId="urn:microsoft.com/office/officeart/2005/8/layout/orgChart1"/>
    <dgm:cxn modelId="{52B86F30-82E6-478B-8CD3-BF2B7D2E3D82}" type="presParOf" srcId="{393C4384-6C4A-0F43-9305-75AED426978B}" destId="{0B2D7BBA-CFB3-5144-9BD8-ABB00E9271C3}" srcOrd="4" destOrd="0" presId="urn:microsoft.com/office/officeart/2005/8/layout/orgChart1"/>
    <dgm:cxn modelId="{9ED8C181-3F76-4F7D-A819-369B97DD37B1}" type="presParOf" srcId="{393C4384-6C4A-0F43-9305-75AED426978B}" destId="{76B3268A-1C5D-8243-9B37-7A5D55BEFFE1}" srcOrd="5" destOrd="0" presId="urn:microsoft.com/office/officeart/2005/8/layout/orgChart1"/>
    <dgm:cxn modelId="{ACE610F7-747E-4783-BC20-00F92C9A6D0A}" type="presParOf" srcId="{76B3268A-1C5D-8243-9B37-7A5D55BEFFE1}" destId="{E9FCB9CD-2553-E347-95DB-AFEE097055F3}" srcOrd="0" destOrd="0" presId="urn:microsoft.com/office/officeart/2005/8/layout/orgChart1"/>
    <dgm:cxn modelId="{0189EF20-CB0E-41D3-ACE2-293EE164EBBA}" type="presParOf" srcId="{E9FCB9CD-2553-E347-95DB-AFEE097055F3}" destId="{F1887574-4C1B-D84A-8988-A2E43D4CFD43}" srcOrd="0" destOrd="0" presId="urn:microsoft.com/office/officeart/2005/8/layout/orgChart1"/>
    <dgm:cxn modelId="{E67BC203-D745-4B8D-B2F2-C0A4699F18F5}" type="presParOf" srcId="{E9FCB9CD-2553-E347-95DB-AFEE097055F3}" destId="{6C62C935-84E7-F147-B909-F67D82AAD954}" srcOrd="1" destOrd="0" presId="urn:microsoft.com/office/officeart/2005/8/layout/orgChart1"/>
    <dgm:cxn modelId="{82CCDB47-C40E-4499-97B5-D1170B8A1EFE}" type="presParOf" srcId="{76B3268A-1C5D-8243-9B37-7A5D55BEFFE1}" destId="{F92B66D8-5FAA-A54E-A19C-03F2EA5DA3DC}" srcOrd="1" destOrd="0" presId="urn:microsoft.com/office/officeart/2005/8/layout/orgChart1"/>
    <dgm:cxn modelId="{A726939C-E109-4127-839F-7A769CFD3C98}" type="presParOf" srcId="{76B3268A-1C5D-8243-9B37-7A5D55BEFFE1}" destId="{8A4D0733-AB92-DA4C-831A-1E55AEC7E9FC}" srcOrd="2" destOrd="0" presId="urn:microsoft.com/office/officeart/2005/8/layout/orgChart1"/>
    <dgm:cxn modelId="{BEFABE34-5911-47AE-8B6E-BBAE39731C6F}" type="presParOf" srcId="{DFF852C3-F178-8242-A6BC-7F7196683BCA}" destId="{1D0BC77A-4853-7343-A503-5E2AFD9BCDC7}" srcOrd="2" destOrd="0" presId="urn:microsoft.com/office/officeart/2005/8/layout/orgChart1"/>
    <dgm:cxn modelId="{9EBB3636-9609-461B-AB9B-6008066DEFC6}" type="presParOf" srcId="{AA4E64CB-F8D5-DD47-AAA8-C9BF62D8F38B}" destId="{931075F3-1828-A145-9609-D7D00B0B09DE}" srcOrd="2" destOrd="0" presId="urn:microsoft.com/office/officeart/2005/8/layout/orgChart1"/>
    <dgm:cxn modelId="{B7A97439-EB4C-425F-A80F-FEEDC9CB647F}" type="presParOf" srcId="{AA4E64CB-F8D5-DD47-AAA8-C9BF62D8F38B}" destId="{D01CE2FD-21A8-8146-9963-734DB837FC13}" srcOrd="3" destOrd="0" presId="urn:microsoft.com/office/officeart/2005/8/layout/orgChart1"/>
    <dgm:cxn modelId="{33B5962F-561C-4AFE-AEEA-7394DEBEE93A}" type="presParOf" srcId="{D01CE2FD-21A8-8146-9963-734DB837FC13}" destId="{79B16F84-FA15-F94A-8837-1B9CAD96B5AB}" srcOrd="0" destOrd="0" presId="urn:microsoft.com/office/officeart/2005/8/layout/orgChart1"/>
    <dgm:cxn modelId="{FE746216-C4B1-4906-8FE3-BCC80B16DE5D}" type="presParOf" srcId="{79B16F84-FA15-F94A-8837-1B9CAD96B5AB}" destId="{EB9D0E13-DD01-A841-900E-7365661DD739}" srcOrd="0" destOrd="0" presId="urn:microsoft.com/office/officeart/2005/8/layout/orgChart1"/>
    <dgm:cxn modelId="{641D2CF6-8BDF-4750-8F78-7A01FFC1FC23}" type="presParOf" srcId="{79B16F84-FA15-F94A-8837-1B9CAD96B5AB}" destId="{41D83407-D36E-B843-8CA1-F152E16EB14B}" srcOrd="1" destOrd="0" presId="urn:microsoft.com/office/officeart/2005/8/layout/orgChart1"/>
    <dgm:cxn modelId="{5805EB39-9F4B-47DE-BC57-E5BFC8C3D51C}" type="presParOf" srcId="{D01CE2FD-21A8-8146-9963-734DB837FC13}" destId="{FCFD00E0-62CD-634B-AB72-16DB3CF9F248}" srcOrd="1" destOrd="0" presId="urn:microsoft.com/office/officeart/2005/8/layout/orgChart1"/>
    <dgm:cxn modelId="{23A0735A-5ECB-49A4-99B6-532F3A1E8974}" type="presParOf" srcId="{FCFD00E0-62CD-634B-AB72-16DB3CF9F248}" destId="{62D64693-580A-1F47-9370-15B25792FD85}" srcOrd="0" destOrd="0" presId="urn:microsoft.com/office/officeart/2005/8/layout/orgChart1"/>
    <dgm:cxn modelId="{A91D8612-2643-459B-BF73-BF48C005682F}" type="presParOf" srcId="{FCFD00E0-62CD-634B-AB72-16DB3CF9F248}" destId="{571A5C41-ECD9-0F43-ACC3-B32BAB589408}" srcOrd="1" destOrd="0" presId="urn:microsoft.com/office/officeart/2005/8/layout/orgChart1"/>
    <dgm:cxn modelId="{66E0875E-042B-4445-AEB2-0C648CF90952}" type="presParOf" srcId="{571A5C41-ECD9-0F43-ACC3-B32BAB589408}" destId="{5E3D9F98-E04F-244B-8489-4223F5FFE102}" srcOrd="0" destOrd="0" presId="urn:microsoft.com/office/officeart/2005/8/layout/orgChart1"/>
    <dgm:cxn modelId="{0C75DBB0-9AC0-40CC-9798-F41F952BDAD8}" type="presParOf" srcId="{5E3D9F98-E04F-244B-8489-4223F5FFE102}" destId="{5B8E11CF-58B7-DE43-839F-CFBED66AF6A8}" srcOrd="0" destOrd="0" presId="urn:microsoft.com/office/officeart/2005/8/layout/orgChart1"/>
    <dgm:cxn modelId="{0475E5AC-CBAB-4F03-94F1-36D4995D0354}" type="presParOf" srcId="{5E3D9F98-E04F-244B-8489-4223F5FFE102}" destId="{86504B97-06A5-F247-AE40-3CA05AFF8C05}" srcOrd="1" destOrd="0" presId="urn:microsoft.com/office/officeart/2005/8/layout/orgChart1"/>
    <dgm:cxn modelId="{0CA1A52E-17DB-4BD4-B334-BAB438276A66}" type="presParOf" srcId="{571A5C41-ECD9-0F43-ACC3-B32BAB589408}" destId="{BEF53A3B-E7C1-BB45-8C4D-99D6E7A33104}" srcOrd="1" destOrd="0" presId="urn:microsoft.com/office/officeart/2005/8/layout/orgChart1"/>
    <dgm:cxn modelId="{5D2CE218-FDA1-41BB-A4C1-B48B207E8151}" type="presParOf" srcId="{571A5C41-ECD9-0F43-ACC3-B32BAB589408}" destId="{65E78879-73AC-5543-8031-F4C1B5013359}" srcOrd="2" destOrd="0" presId="urn:microsoft.com/office/officeart/2005/8/layout/orgChart1"/>
    <dgm:cxn modelId="{27F92AA8-F9E1-4CFC-9E78-8A53A72A34BE}" type="presParOf" srcId="{FCFD00E0-62CD-634B-AB72-16DB3CF9F248}" destId="{D1AF4061-2A69-5B4E-B191-450BA8CB3C47}" srcOrd="2" destOrd="0" presId="urn:microsoft.com/office/officeart/2005/8/layout/orgChart1"/>
    <dgm:cxn modelId="{7C3A33E2-196F-40B1-A3D0-BA448CF9B347}" type="presParOf" srcId="{FCFD00E0-62CD-634B-AB72-16DB3CF9F248}" destId="{5C690ACD-5CFD-1648-AC66-210288064BFA}" srcOrd="3" destOrd="0" presId="urn:microsoft.com/office/officeart/2005/8/layout/orgChart1"/>
    <dgm:cxn modelId="{80382A31-A4D1-412A-A96D-46313036D4AB}" type="presParOf" srcId="{5C690ACD-5CFD-1648-AC66-210288064BFA}" destId="{410E291A-D31F-F840-8942-81777CE1B4D4}" srcOrd="0" destOrd="0" presId="urn:microsoft.com/office/officeart/2005/8/layout/orgChart1"/>
    <dgm:cxn modelId="{E93BA269-F9C1-4EB2-9ED5-218892BE2D13}" type="presParOf" srcId="{410E291A-D31F-F840-8942-81777CE1B4D4}" destId="{16B90D7E-3619-B843-B92F-DADAACA0AA02}" srcOrd="0" destOrd="0" presId="urn:microsoft.com/office/officeart/2005/8/layout/orgChart1"/>
    <dgm:cxn modelId="{8AEA0295-F6D8-493D-9608-415A7508B5D6}" type="presParOf" srcId="{410E291A-D31F-F840-8942-81777CE1B4D4}" destId="{C8FDFCFC-330C-E94E-8782-816FB045187C}" srcOrd="1" destOrd="0" presId="urn:microsoft.com/office/officeart/2005/8/layout/orgChart1"/>
    <dgm:cxn modelId="{8418C285-F1C3-4870-941E-9A0C54ABD950}" type="presParOf" srcId="{5C690ACD-5CFD-1648-AC66-210288064BFA}" destId="{6D55EEDA-C3D4-4D44-8914-52459591EF48}" srcOrd="1" destOrd="0" presId="urn:microsoft.com/office/officeart/2005/8/layout/orgChart1"/>
    <dgm:cxn modelId="{F0E247B8-7078-4704-96B3-20326E2F8420}" type="presParOf" srcId="{5C690ACD-5CFD-1648-AC66-210288064BFA}" destId="{2D9E4A3A-045A-394F-8123-FBD06454E463}" srcOrd="2" destOrd="0" presId="urn:microsoft.com/office/officeart/2005/8/layout/orgChart1"/>
    <dgm:cxn modelId="{6B9B5DB8-7510-4F73-9B0E-09C61C7BC842}" type="presParOf" srcId="{D01CE2FD-21A8-8146-9963-734DB837FC13}" destId="{FA4150AF-0B1F-B44B-9FA5-1D46F71DB350}" srcOrd="2" destOrd="0" presId="urn:microsoft.com/office/officeart/2005/8/layout/orgChart1"/>
    <dgm:cxn modelId="{CBFB7AA4-7931-409C-9AD9-E833B39FE47E}" type="presParOf" srcId="{96FD5936-E74D-2A44-90A1-09E56751AF57}" destId="{75F7D51C-1303-7545-8906-503C8EED7CAF}" srcOrd="2" destOrd="0" presId="urn:microsoft.com/office/officeart/2005/8/layout/orgChart1"/>
    <dgm:cxn modelId="{9EF7E4C0-8924-4EDA-9C71-6BA6DCDCC643}" type="presParOf" srcId="{05B7781E-4227-A543-A9D1-5B494252D6FE}" destId="{CF4C135B-E753-EB4B-95B9-42C1807E418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33B44-E012-46C0-B029-80107772370D}">
      <dsp:nvSpPr>
        <dsp:cNvPr id="0" name=""/>
        <dsp:cNvSpPr/>
      </dsp:nvSpPr>
      <dsp:spPr>
        <a:xfrm>
          <a:off x="1363034" y="258978"/>
          <a:ext cx="2358842" cy="2359201"/>
        </a:xfrm>
        <a:prstGeom prst="circularArrow">
          <a:avLst>
            <a:gd name="adj1" fmla="val 10980"/>
            <a:gd name="adj2" fmla="val 1142322"/>
            <a:gd name="adj3" fmla="val 4500000"/>
            <a:gd name="adj4" fmla="val 10800000"/>
            <a:gd name="adj5" fmla="val 12500"/>
          </a:avLst>
        </a:prstGeom>
        <a:solidFill>
          <a:srgbClr val="782F4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B21CFA-BE93-4133-B150-5B0A97A381CD}">
      <dsp:nvSpPr>
        <dsp:cNvPr id="0" name=""/>
        <dsp:cNvSpPr/>
      </dsp:nvSpPr>
      <dsp:spPr>
        <a:xfrm>
          <a:off x="1884416" y="1002783"/>
          <a:ext cx="1310763" cy="871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r" defTabSz="889000">
            <a:lnSpc>
              <a:spcPct val="90000"/>
            </a:lnSpc>
            <a:spcBef>
              <a:spcPct val="0"/>
            </a:spcBef>
            <a:spcAft>
              <a:spcPct val="35000"/>
            </a:spcAft>
            <a:buNone/>
          </a:pPr>
          <a:r>
            <a:rPr lang="en-US" sz="2000" kern="1200"/>
            <a:t>Varying material properties</a:t>
          </a:r>
        </a:p>
      </dsp:txBody>
      <dsp:txXfrm>
        <a:off x="1884416" y="1002783"/>
        <a:ext cx="1310763" cy="871101"/>
      </dsp:txXfrm>
    </dsp:sp>
    <dsp:sp modelId="{7709946A-CC5E-49BE-ABB2-37A050BD4EB3}">
      <dsp:nvSpPr>
        <dsp:cNvPr id="0" name=""/>
        <dsp:cNvSpPr/>
      </dsp:nvSpPr>
      <dsp:spPr>
        <a:xfrm>
          <a:off x="707874" y="1614515"/>
          <a:ext cx="2358842" cy="2359201"/>
        </a:xfrm>
        <a:prstGeom prst="leftCircularArrow">
          <a:avLst>
            <a:gd name="adj1" fmla="val 10980"/>
            <a:gd name="adj2" fmla="val 1142322"/>
            <a:gd name="adj3" fmla="val 6300000"/>
            <a:gd name="adj4" fmla="val 18900000"/>
            <a:gd name="adj5" fmla="val 12500"/>
          </a:avLst>
        </a:prstGeom>
        <a:solidFill>
          <a:srgbClr val="782F4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5834DA-433F-42CC-8CD1-A8B218BE5337}">
      <dsp:nvSpPr>
        <dsp:cNvPr id="0" name=""/>
        <dsp:cNvSpPr/>
      </dsp:nvSpPr>
      <dsp:spPr>
        <a:xfrm>
          <a:off x="1231913" y="2474099"/>
          <a:ext cx="1310763" cy="65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en-US" sz="2000" kern="1200"/>
            <a:t>Dust can damage anything</a:t>
          </a:r>
        </a:p>
      </dsp:txBody>
      <dsp:txXfrm>
        <a:off x="1231913" y="2474099"/>
        <a:ext cx="1310763" cy="655224"/>
      </dsp:txXfrm>
    </dsp:sp>
    <dsp:sp modelId="{29EB4F96-173F-455F-ABB6-ED4D4E75256C}">
      <dsp:nvSpPr>
        <dsp:cNvPr id="0" name=""/>
        <dsp:cNvSpPr/>
      </dsp:nvSpPr>
      <dsp:spPr>
        <a:xfrm>
          <a:off x="1530921" y="3132264"/>
          <a:ext cx="2026611" cy="2027423"/>
        </a:xfrm>
        <a:prstGeom prst="blockArc">
          <a:avLst>
            <a:gd name="adj1" fmla="val 13500000"/>
            <a:gd name="adj2" fmla="val 10800000"/>
            <a:gd name="adj3" fmla="val 12740"/>
          </a:avLst>
        </a:prstGeom>
        <a:solidFill>
          <a:srgbClr val="782F4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72001C-3C89-4D15-AD3F-B837648DC421}">
      <dsp:nvSpPr>
        <dsp:cNvPr id="0" name=""/>
        <dsp:cNvSpPr/>
      </dsp:nvSpPr>
      <dsp:spPr>
        <a:xfrm>
          <a:off x="1887516" y="3839437"/>
          <a:ext cx="1310763" cy="65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r" defTabSz="889000">
            <a:lnSpc>
              <a:spcPct val="90000"/>
            </a:lnSpc>
            <a:spcBef>
              <a:spcPct val="0"/>
            </a:spcBef>
            <a:spcAft>
              <a:spcPct val="35000"/>
            </a:spcAft>
            <a:buNone/>
          </a:pPr>
          <a:r>
            <a:rPr lang="en-US" sz="2000" kern="1200"/>
            <a:t>Lunar glove box for even dispersing</a:t>
          </a:r>
        </a:p>
      </dsp:txBody>
      <dsp:txXfrm>
        <a:off x="1887516" y="3839437"/>
        <a:ext cx="1310763" cy="6552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0A8B73-5CAF-4D96-A223-4A5BC4322653}">
      <dsp:nvSpPr>
        <dsp:cNvPr id="0" name=""/>
        <dsp:cNvSpPr/>
      </dsp:nvSpPr>
      <dsp:spPr>
        <a:xfrm>
          <a:off x="0" y="407646"/>
          <a:ext cx="9753600" cy="5292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D6089-C1C9-4201-8ED0-6D15D41415F8}">
      <dsp:nvSpPr>
        <dsp:cNvPr id="0" name=""/>
        <dsp:cNvSpPr/>
      </dsp:nvSpPr>
      <dsp:spPr>
        <a:xfrm>
          <a:off x="487680" y="97686"/>
          <a:ext cx="6827520" cy="61992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8064" tIns="0" rIns="258064" bIns="0" numCol="1" spcCol="1270" anchor="ctr" anchorCtr="0">
          <a:noAutofit/>
        </a:bodyPr>
        <a:lstStyle/>
        <a:p>
          <a:pPr marL="0" lvl="0" indent="0" algn="l" defTabSz="1066800">
            <a:lnSpc>
              <a:spcPct val="90000"/>
            </a:lnSpc>
            <a:spcBef>
              <a:spcPct val="0"/>
            </a:spcBef>
            <a:spcAft>
              <a:spcPct val="35000"/>
            </a:spcAft>
            <a:buNone/>
          </a:pPr>
          <a:r>
            <a:rPr lang="en-US" sz="2400" kern="1200"/>
            <a:t>Team 516's prototype will be based on a pre-existing prototype by NASA </a:t>
          </a:r>
        </a:p>
      </dsp:txBody>
      <dsp:txXfrm>
        <a:off x="517942" y="127948"/>
        <a:ext cx="6766996" cy="559396"/>
      </dsp:txXfrm>
    </dsp:sp>
    <dsp:sp modelId="{778646DC-5A5B-4E41-950B-5C71BC30B98E}">
      <dsp:nvSpPr>
        <dsp:cNvPr id="0" name=""/>
        <dsp:cNvSpPr/>
      </dsp:nvSpPr>
      <dsp:spPr>
        <a:xfrm>
          <a:off x="0" y="1360206"/>
          <a:ext cx="9753600" cy="5292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BD39F6-725A-486A-98D2-CEEB8F59FDE5}">
      <dsp:nvSpPr>
        <dsp:cNvPr id="0" name=""/>
        <dsp:cNvSpPr/>
      </dsp:nvSpPr>
      <dsp:spPr>
        <a:xfrm>
          <a:off x="487680" y="1050246"/>
          <a:ext cx="6827520" cy="61992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8064" tIns="0" rIns="258064" bIns="0" numCol="1" spcCol="1270" anchor="ctr" anchorCtr="0">
          <a:noAutofit/>
        </a:bodyPr>
        <a:lstStyle/>
        <a:p>
          <a:pPr marL="0" lvl="0" indent="0" algn="l" defTabSz="1066800">
            <a:lnSpc>
              <a:spcPct val="90000"/>
            </a:lnSpc>
            <a:spcBef>
              <a:spcPct val="0"/>
            </a:spcBef>
            <a:spcAft>
              <a:spcPct val="35000"/>
            </a:spcAft>
            <a:buNone/>
          </a:pPr>
          <a:r>
            <a:rPr lang="en-US" sz="2400" kern="1200"/>
            <a:t>The lunar dust simulant chosen will be similar in density and sizing to lunar dust </a:t>
          </a:r>
        </a:p>
      </dsp:txBody>
      <dsp:txXfrm>
        <a:off x="517942" y="1080508"/>
        <a:ext cx="6766996" cy="559396"/>
      </dsp:txXfrm>
    </dsp:sp>
    <dsp:sp modelId="{6ABA2F80-2591-40A2-8885-34DA88DEE051}">
      <dsp:nvSpPr>
        <dsp:cNvPr id="0" name=""/>
        <dsp:cNvSpPr/>
      </dsp:nvSpPr>
      <dsp:spPr>
        <a:xfrm>
          <a:off x="0" y="2312766"/>
          <a:ext cx="9753600" cy="5292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15BB60-3D6D-45AF-86CD-5D0660449505}">
      <dsp:nvSpPr>
        <dsp:cNvPr id="0" name=""/>
        <dsp:cNvSpPr/>
      </dsp:nvSpPr>
      <dsp:spPr>
        <a:xfrm>
          <a:off x="487680" y="2002806"/>
          <a:ext cx="6827520" cy="61992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8064" tIns="0" rIns="258064" bIns="0" numCol="1" spcCol="1270" anchor="ctr" anchorCtr="0">
          <a:noAutofit/>
        </a:bodyPr>
        <a:lstStyle/>
        <a:p>
          <a:pPr marL="0" lvl="0" indent="0" algn="l" defTabSz="1066800">
            <a:lnSpc>
              <a:spcPct val="90000"/>
            </a:lnSpc>
            <a:spcBef>
              <a:spcPct val="0"/>
            </a:spcBef>
            <a:spcAft>
              <a:spcPct val="35000"/>
            </a:spcAft>
            <a:buNone/>
          </a:pPr>
          <a:r>
            <a:rPr lang="en-US" sz="2400" kern="1200"/>
            <a:t>Electrostatics, simulant erosion, and moisture effects are neglected</a:t>
          </a:r>
        </a:p>
      </dsp:txBody>
      <dsp:txXfrm>
        <a:off x="517942" y="2033068"/>
        <a:ext cx="6766996" cy="559396"/>
      </dsp:txXfrm>
    </dsp:sp>
    <dsp:sp modelId="{EF9BDE60-7DB2-41CF-A76E-7EB2721FD7D0}">
      <dsp:nvSpPr>
        <dsp:cNvPr id="0" name=""/>
        <dsp:cNvSpPr/>
      </dsp:nvSpPr>
      <dsp:spPr>
        <a:xfrm>
          <a:off x="0" y="3265326"/>
          <a:ext cx="9753600" cy="5292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19B5F4-1D1D-4180-AC0A-4074744F707E}">
      <dsp:nvSpPr>
        <dsp:cNvPr id="0" name=""/>
        <dsp:cNvSpPr/>
      </dsp:nvSpPr>
      <dsp:spPr>
        <a:xfrm>
          <a:off x="487680" y="2955366"/>
          <a:ext cx="6827520" cy="61992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8064" tIns="0" rIns="258064" bIns="0" numCol="1" spcCol="1270" anchor="ctr" anchorCtr="0">
          <a:noAutofit/>
        </a:bodyPr>
        <a:lstStyle/>
        <a:p>
          <a:pPr marL="0" lvl="0" indent="0" algn="l" defTabSz="1066800">
            <a:lnSpc>
              <a:spcPct val="90000"/>
            </a:lnSpc>
            <a:spcBef>
              <a:spcPct val="0"/>
            </a:spcBef>
            <a:spcAft>
              <a:spcPct val="35000"/>
            </a:spcAft>
            <a:buNone/>
          </a:pPr>
          <a:r>
            <a:rPr lang="en-US" sz="2400" kern="1200"/>
            <a:t>Less than 0.5 </a:t>
          </a:r>
          <a:r>
            <a:rPr lang="en-US" sz="2400" kern="1200" err="1"/>
            <a:t>wt</a:t>
          </a:r>
          <a:r>
            <a:rPr lang="en-US" sz="2400" kern="1200"/>
            <a:t>% water in the glove box</a:t>
          </a:r>
        </a:p>
      </dsp:txBody>
      <dsp:txXfrm>
        <a:off x="517942" y="2985628"/>
        <a:ext cx="6766996" cy="559396"/>
      </dsp:txXfrm>
    </dsp:sp>
    <dsp:sp modelId="{17D79BE6-A8C6-4263-B923-D1E1CAF13D8B}">
      <dsp:nvSpPr>
        <dsp:cNvPr id="0" name=""/>
        <dsp:cNvSpPr/>
      </dsp:nvSpPr>
      <dsp:spPr>
        <a:xfrm>
          <a:off x="0" y="4217886"/>
          <a:ext cx="9753600" cy="5292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CFF2A2-6453-4DFC-B4F4-F9B98FE65D03}">
      <dsp:nvSpPr>
        <dsp:cNvPr id="0" name=""/>
        <dsp:cNvSpPr/>
      </dsp:nvSpPr>
      <dsp:spPr>
        <a:xfrm>
          <a:off x="487680" y="3907926"/>
          <a:ext cx="6827520" cy="61992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8064" tIns="0" rIns="258064" bIns="0" numCol="1" spcCol="1270" anchor="ctr" anchorCtr="0">
          <a:noAutofit/>
        </a:bodyPr>
        <a:lstStyle/>
        <a:p>
          <a:pPr marL="0" lvl="0" indent="0" algn="l" defTabSz="1066800">
            <a:lnSpc>
              <a:spcPct val="90000"/>
            </a:lnSpc>
            <a:spcBef>
              <a:spcPct val="0"/>
            </a:spcBef>
            <a:spcAft>
              <a:spcPct val="35000"/>
            </a:spcAft>
            <a:buNone/>
          </a:pPr>
          <a:r>
            <a:rPr lang="en-US" sz="2400" kern="1200"/>
            <a:t>Any hardware to be tested will be provided by sponsors</a:t>
          </a:r>
        </a:p>
      </dsp:txBody>
      <dsp:txXfrm>
        <a:off x="517942" y="3938188"/>
        <a:ext cx="6766996" cy="559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F4061-2A69-5B4E-B191-450BA8CB3C47}">
      <dsp:nvSpPr>
        <dsp:cNvPr id="0" name=""/>
        <dsp:cNvSpPr/>
      </dsp:nvSpPr>
      <dsp:spPr>
        <a:xfrm>
          <a:off x="9403266" y="2153508"/>
          <a:ext cx="105168" cy="974763"/>
        </a:xfrm>
        <a:custGeom>
          <a:avLst/>
          <a:gdLst/>
          <a:ahLst/>
          <a:cxnLst/>
          <a:rect l="0" t="0" r="0" b="0"/>
          <a:pathLst>
            <a:path>
              <a:moveTo>
                <a:pt x="0" y="0"/>
              </a:moveTo>
              <a:lnTo>
                <a:pt x="0" y="974763"/>
              </a:lnTo>
              <a:lnTo>
                <a:pt x="105168" y="974763"/>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62D64693-580A-1F47-9370-15B25792FD85}">
      <dsp:nvSpPr>
        <dsp:cNvPr id="0" name=""/>
        <dsp:cNvSpPr/>
      </dsp:nvSpPr>
      <dsp:spPr>
        <a:xfrm>
          <a:off x="9403266" y="2153508"/>
          <a:ext cx="105168" cy="361152"/>
        </a:xfrm>
        <a:custGeom>
          <a:avLst/>
          <a:gdLst/>
          <a:ahLst/>
          <a:cxnLst/>
          <a:rect l="0" t="0" r="0" b="0"/>
          <a:pathLst>
            <a:path>
              <a:moveTo>
                <a:pt x="0" y="0"/>
              </a:moveTo>
              <a:lnTo>
                <a:pt x="0" y="361152"/>
              </a:lnTo>
              <a:lnTo>
                <a:pt x="105168" y="361152"/>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931075F3-1828-A145-9609-D7D00B0B09DE}">
      <dsp:nvSpPr>
        <dsp:cNvPr id="0" name=""/>
        <dsp:cNvSpPr/>
      </dsp:nvSpPr>
      <dsp:spPr>
        <a:xfrm>
          <a:off x="9259536" y="1655713"/>
          <a:ext cx="424177" cy="147235"/>
        </a:xfrm>
        <a:custGeom>
          <a:avLst/>
          <a:gdLst/>
          <a:ahLst/>
          <a:cxnLst/>
          <a:rect l="0" t="0" r="0" b="0"/>
          <a:pathLst>
            <a:path>
              <a:moveTo>
                <a:pt x="0" y="0"/>
              </a:moveTo>
              <a:lnTo>
                <a:pt x="0" y="73617"/>
              </a:lnTo>
              <a:lnTo>
                <a:pt x="424177" y="73617"/>
              </a:lnTo>
              <a:lnTo>
                <a:pt x="424177" y="147235"/>
              </a:lnTo>
            </a:path>
          </a:pathLst>
        </a:custGeom>
        <a:noFill/>
        <a:ln w="12700" cap="flat" cmpd="sng" algn="ctr">
          <a:solidFill>
            <a:srgbClr val="EE7623"/>
          </a:solidFill>
          <a:prstDash val="solid"/>
          <a:miter lim="800000"/>
        </a:ln>
        <a:effectLst/>
      </dsp:spPr>
      <dsp:style>
        <a:lnRef idx="2">
          <a:scrgbClr r="0" g="0" b="0"/>
        </a:lnRef>
        <a:fillRef idx="0">
          <a:scrgbClr r="0" g="0" b="0"/>
        </a:fillRef>
        <a:effectRef idx="0">
          <a:scrgbClr r="0" g="0" b="0"/>
        </a:effectRef>
        <a:fontRef idx="minor"/>
      </dsp:style>
    </dsp:sp>
    <dsp:sp modelId="{0B2D7BBA-CFB3-5144-9BD8-ABB00E9271C3}">
      <dsp:nvSpPr>
        <dsp:cNvPr id="0" name=""/>
        <dsp:cNvSpPr/>
      </dsp:nvSpPr>
      <dsp:spPr>
        <a:xfrm>
          <a:off x="8554911" y="2153508"/>
          <a:ext cx="105168" cy="1318105"/>
        </a:xfrm>
        <a:custGeom>
          <a:avLst/>
          <a:gdLst/>
          <a:ahLst/>
          <a:cxnLst/>
          <a:rect l="0" t="0" r="0" b="0"/>
          <a:pathLst>
            <a:path>
              <a:moveTo>
                <a:pt x="0" y="0"/>
              </a:moveTo>
              <a:lnTo>
                <a:pt x="0" y="1318105"/>
              </a:lnTo>
              <a:lnTo>
                <a:pt x="105168" y="1318105"/>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C730CECF-4560-F844-9D9D-014D32E6242A}">
      <dsp:nvSpPr>
        <dsp:cNvPr id="0" name=""/>
        <dsp:cNvSpPr/>
      </dsp:nvSpPr>
      <dsp:spPr>
        <a:xfrm>
          <a:off x="8554911" y="2153508"/>
          <a:ext cx="105168" cy="820310"/>
        </a:xfrm>
        <a:custGeom>
          <a:avLst/>
          <a:gdLst/>
          <a:ahLst/>
          <a:cxnLst/>
          <a:rect l="0" t="0" r="0" b="0"/>
          <a:pathLst>
            <a:path>
              <a:moveTo>
                <a:pt x="0" y="0"/>
              </a:moveTo>
              <a:lnTo>
                <a:pt x="0" y="820310"/>
              </a:lnTo>
              <a:lnTo>
                <a:pt x="105168" y="820310"/>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00BC3099-25DA-2645-A522-C054FFA0A228}">
      <dsp:nvSpPr>
        <dsp:cNvPr id="0" name=""/>
        <dsp:cNvSpPr/>
      </dsp:nvSpPr>
      <dsp:spPr>
        <a:xfrm>
          <a:off x="8554911" y="2153508"/>
          <a:ext cx="105168" cy="322515"/>
        </a:xfrm>
        <a:custGeom>
          <a:avLst/>
          <a:gdLst/>
          <a:ahLst/>
          <a:cxnLst/>
          <a:rect l="0" t="0" r="0" b="0"/>
          <a:pathLst>
            <a:path>
              <a:moveTo>
                <a:pt x="0" y="0"/>
              </a:moveTo>
              <a:lnTo>
                <a:pt x="0" y="322515"/>
              </a:lnTo>
              <a:lnTo>
                <a:pt x="105168" y="322515"/>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1A849377-CE5D-204B-83CD-6D7C076BDF2D}">
      <dsp:nvSpPr>
        <dsp:cNvPr id="0" name=""/>
        <dsp:cNvSpPr/>
      </dsp:nvSpPr>
      <dsp:spPr>
        <a:xfrm>
          <a:off x="8835359" y="1655713"/>
          <a:ext cx="424177" cy="147235"/>
        </a:xfrm>
        <a:custGeom>
          <a:avLst/>
          <a:gdLst/>
          <a:ahLst/>
          <a:cxnLst/>
          <a:rect l="0" t="0" r="0" b="0"/>
          <a:pathLst>
            <a:path>
              <a:moveTo>
                <a:pt x="424177" y="0"/>
              </a:moveTo>
              <a:lnTo>
                <a:pt x="424177" y="73617"/>
              </a:lnTo>
              <a:lnTo>
                <a:pt x="0" y="73617"/>
              </a:lnTo>
              <a:lnTo>
                <a:pt x="0" y="147235"/>
              </a:lnTo>
            </a:path>
          </a:pathLst>
        </a:custGeom>
        <a:noFill/>
        <a:ln w="12700" cap="flat" cmpd="sng" algn="ctr">
          <a:solidFill>
            <a:srgbClr val="EE7623"/>
          </a:solidFill>
          <a:prstDash val="solid"/>
          <a:miter lim="800000"/>
        </a:ln>
        <a:effectLst/>
      </dsp:spPr>
      <dsp:style>
        <a:lnRef idx="2">
          <a:scrgbClr r="0" g="0" b="0"/>
        </a:lnRef>
        <a:fillRef idx="0">
          <a:scrgbClr r="0" g="0" b="0"/>
        </a:fillRef>
        <a:effectRef idx="0">
          <a:scrgbClr r="0" g="0" b="0"/>
        </a:effectRef>
        <a:fontRef idx="minor"/>
      </dsp:style>
    </dsp:sp>
    <dsp:sp modelId="{065FC98F-F74E-C947-A1BE-C82655BC9465}">
      <dsp:nvSpPr>
        <dsp:cNvPr id="0" name=""/>
        <dsp:cNvSpPr/>
      </dsp:nvSpPr>
      <dsp:spPr>
        <a:xfrm>
          <a:off x="6820515" y="1157917"/>
          <a:ext cx="2439021" cy="147235"/>
        </a:xfrm>
        <a:custGeom>
          <a:avLst/>
          <a:gdLst/>
          <a:ahLst/>
          <a:cxnLst/>
          <a:rect l="0" t="0" r="0" b="0"/>
          <a:pathLst>
            <a:path>
              <a:moveTo>
                <a:pt x="0" y="0"/>
              </a:moveTo>
              <a:lnTo>
                <a:pt x="0" y="73617"/>
              </a:lnTo>
              <a:lnTo>
                <a:pt x="2439021" y="73617"/>
              </a:lnTo>
              <a:lnTo>
                <a:pt x="2439021" y="14723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D443B3-90BB-084F-8656-B6157131B946}">
      <dsp:nvSpPr>
        <dsp:cNvPr id="0" name=""/>
        <dsp:cNvSpPr/>
      </dsp:nvSpPr>
      <dsp:spPr>
        <a:xfrm>
          <a:off x="7706555" y="2651303"/>
          <a:ext cx="105168" cy="374030"/>
        </a:xfrm>
        <a:custGeom>
          <a:avLst/>
          <a:gdLst/>
          <a:ahLst/>
          <a:cxnLst/>
          <a:rect l="0" t="0" r="0" b="0"/>
          <a:pathLst>
            <a:path>
              <a:moveTo>
                <a:pt x="0" y="0"/>
              </a:moveTo>
              <a:lnTo>
                <a:pt x="0" y="374030"/>
              </a:lnTo>
              <a:lnTo>
                <a:pt x="105168" y="374030"/>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A8078578-63D8-8E42-A1B5-5B634301C619}">
      <dsp:nvSpPr>
        <dsp:cNvPr id="0" name=""/>
        <dsp:cNvSpPr/>
      </dsp:nvSpPr>
      <dsp:spPr>
        <a:xfrm>
          <a:off x="7562826" y="2153508"/>
          <a:ext cx="424177" cy="147235"/>
        </a:xfrm>
        <a:custGeom>
          <a:avLst/>
          <a:gdLst/>
          <a:ahLst/>
          <a:cxnLst/>
          <a:rect l="0" t="0" r="0" b="0"/>
          <a:pathLst>
            <a:path>
              <a:moveTo>
                <a:pt x="0" y="0"/>
              </a:moveTo>
              <a:lnTo>
                <a:pt x="0" y="73617"/>
              </a:lnTo>
              <a:lnTo>
                <a:pt x="424177" y="73617"/>
              </a:lnTo>
              <a:lnTo>
                <a:pt x="424177" y="147235"/>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90EBE6C6-56E1-EC46-8B4D-9B0717D0236B}">
      <dsp:nvSpPr>
        <dsp:cNvPr id="0" name=""/>
        <dsp:cNvSpPr/>
      </dsp:nvSpPr>
      <dsp:spPr>
        <a:xfrm>
          <a:off x="7138648" y="2153508"/>
          <a:ext cx="424177" cy="147235"/>
        </a:xfrm>
        <a:custGeom>
          <a:avLst/>
          <a:gdLst/>
          <a:ahLst/>
          <a:cxnLst/>
          <a:rect l="0" t="0" r="0" b="0"/>
          <a:pathLst>
            <a:path>
              <a:moveTo>
                <a:pt x="424177" y="0"/>
              </a:moveTo>
              <a:lnTo>
                <a:pt x="424177" y="73617"/>
              </a:lnTo>
              <a:lnTo>
                <a:pt x="0" y="73617"/>
              </a:lnTo>
              <a:lnTo>
                <a:pt x="0" y="147235"/>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F2661431-5960-A04C-B4D4-0F7DAB825050}">
      <dsp:nvSpPr>
        <dsp:cNvPr id="0" name=""/>
        <dsp:cNvSpPr/>
      </dsp:nvSpPr>
      <dsp:spPr>
        <a:xfrm>
          <a:off x="4381494" y="1655713"/>
          <a:ext cx="3181332" cy="147235"/>
        </a:xfrm>
        <a:custGeom>
          <a:avLst/>
          <a:gdLst/>
          <a:ahLst/>
          <a:cxnLst/>
          <a:rect l="0" t="0" r="0" b="0"/>
          <a:pathLst>
            <a:path>
              <a:moveTo>
                <a:pt x="0" y="0"/>
              </a:moveTo>
              <a:lnTo>
                <a:pt x="0" y="73617"/>
              </a:lnTo>
              <a:lnTo>
                <a:pt x="3181332" y="73617"/>
              </a:lnTo>
              <a:lnTo>
                <a:pt x="3181332" y="147235"/>
              </a:lnTo>
            </a:path>
          </a:pathLst>
        </a:custGeom>
        <a:noFill/>
        <a:ln w="12700" cap="flat" cmpd="sng" algn="ctr">
          <a:solidFill>
            <a:srgbClr val="EE7623"/>
          </a:solidFill>
          <a:prstDash val="solid"/>
          <a:miter lim="800000"/>
        </a:ln>
        <a:effectLst/>
      </dsp:spPr>
      <dsp:style>
        <a:lnRef idx="2">
          <a:scrgbClr r="0" g="0" b="0"/>
        </a:lnRef>
        <a:fillRef idx="0">
          <a:scrgbClr r="0" g="0" b="0"/>
        </a:fillRef>
        <a:effectRef idx="0">
          <a:scrgbClr r="0" g="0" b="0"/>
        </a:effectRef>
        <a:fontRef idx="minor"/>
      </dsp:style>
    </dsp:sp>
    <dsp:sp modelId="{A52EAB87-5FB2-1C45-9014-546BD2BECA28}">
      <dsp:nvSpPr>
        <dsp:cNvPr id="0" name=""/>
        <dsp:cNvSpPr/>
      </dsp:nvSpPr>
      <dsp:spPr>
        <a:xfrm>
          <a:off x="6009845" y="2651303"/>
          <a:ext cx="105168" cy="1043622"/>
        </a:xfrm>
        <a:custGeom>
          <a:avLst/>
          <a:gdLst/>
          <a:ahLst/>
          <a:cxnLst/>
          <a:rect l="0" t="0" r="0" b="0"/>
          <a:pathLst>
            <a:path>
              <a:moveTo>
                <a:pt x="0" y="0"/>
              </a:moveTo>
              <a:lnTo>
                <a:pt x="0" y="1043622"/>
              </a:lnTo>
              <a:lnTo>
                <a:pt x="105168" y="1043622"/>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149B4684-C5ED-FE49-94BF-0A5662830205}">
      <dsp:nvSpPr>
        <dsp:cNvPr id="0" name=""/>
        <dsp:cNvSpPr/>
      </dsp:nvSpPr>
      <dsp:spPr>
        <a:xfrm>
          <a:off x="6009845" y="2651303"/>
          <a:ext cx="105168" cy="361057"/>
        </a:xfrm>
        <a:custGeom>
          <a:avLst/>
          <a:gdLst/>
          <a:ahLst/>
          <a:cxnLst/>
          <a:rect l="0" t="0" r="0" b="0"/>
          <a:pathLst>
            <a:path>
              <a:moveTo>
                <a:pt x="0" y="0"/>
              </a:moveTo>
              <a:lnTo>
                <a:pt x="0" y="361057"/>
              </a:lnTo>
              <a:lnTo>
                <a:pt x="105168" y="361057"/>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CC605F13-B5D5-9544-9A25-BE690F0D5A45}">
      <dsp:nvSpPr>
        <dsp:cNvPr id="0" name=""/>
        <dsp:cNvSpPr/>
      </dsp:nvSpPr>
      <dsp:spPr>
        <a:xfrm>
          <a:off x="5441938" y="2153508"/>
          <a:ext cx="848355" cy="147235"/>
        </a:xfrm>
        <a:custGeom>
          <a:avLst/>
          <a:gdLst/>
          <a:ahLst/>
          <a:cxnLst/>
          <a:rect l="0" t="0" r="0" b="0"/>
          <a:pathLst>
            <a:path>
              <a:moveTo>
                <a:pt x="0" y="0"/>
              </a:moveTo>
              <a:lnTo>
                <a:pt x="0" y="73617"/>
              </a:lnTo>
              <a:lnTo>
                <a:pt x="848355" y="73617"/>
              </a:lnTo>
              <a:lnTo>
                <a:pt x="848355" y="147235"/>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D23E47CC-A5EE-F948-8880-CFFF24E7AC9E}">
      <dsp:nvSpPr>
        <dsp:cNvPr id="0" name=""/>
        <dsp:cNvSpPr/>
      </dsp:nvSpPr>
      <dsp:spPr>
        <a:xfrm>
          <a:off x="5161490" y="2651303"/>
          <a:ext cx="105168" cy="322515"/>
        </a:xfrm>
        <a:custGeom>
          <a:avLst/>
          <a:gdLst/>
          <a:ahLst/>
          <a:cxnLst/>
          <a:rect l="0" t="0" r="0" b="0"/>
          <a:pathLst>
            <a:path>
              <a:moveTo>
                <a:pt x="0" y="0"/>
              </a:moveTo>
              <a:lnTo>
                <a:pt x="0" y="322515"/>
              </a:lnTo>
              <a:lnTo>
                <a:pt x="105168" y="322515"/>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07314F0C-78DB-F143-8A9E-F052997C0871}">
      <dsp:nvSpPr>
        <dsp:cNvPr id="0" name=""/>
        <dsp:cNvSpPr/>
      </dsp:nvSpPr>
      <dsp:spPr>
        <a:xfrm>
          <a:off x="5396218" y="2153508"/>
          <a:ext cx="91440" cy="147235"/>
        </a:xfrm>
        <a:custGeom>
          <a:avLst/>
          <a:gdLst/>
          <a:ahLst/>
          <a:cxnLst/>
          <a:rect l="0" t="0" r="0" b="0"/>
          <a:pathLst>
            <a:path>
              <a:moveTo>
                <a:pt x="45720" y="0"/>
              </a:moveTo>
              <a:lnTo>
                <a:pt x="45720" y="14723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06AC71-E7A4-0544-B191-332674261F92}">
      <dsp:nvSpPr>
        <dsp:cNvPr id="0" name=""/>
        <dsp:cNvSpPr/>
      </dsp:nvSpPr>
      <dsp:spPr>
        <a:xfrm>
          <a:off x="4593582" y="2153508"/>
          <a:ext cx="848355" cy="147235"/>
        </a:xfrm>
        <a:custGeom>
          <a:avLst/>
          <a:gdLst/>
          <a:ahLst/>
          <a:cxnLst/>
          <a:rect l="0" t="0" r="0" b="0"/>
          <a:pathLst>
            <a:path>
              <a:moveTo>
                <a:pt x="848355" y="0"/>
              </a:moveTo>
              <a:lnTo>
                <a:pt x="848355" y="73617"/>
              </a:lnTo>
              <a:lnTo>
                <a:pt x="0" y="73617"/>
              </a:lnTo>
              <a:lnTo>
                <a:pt x="0" y="147235"/>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3B33DDE5-B7A0-0743-9024-A005339A7459}">
      <dsp:nvSpPr>
        <dsp:cNvPr id="0" name=""/>
        <dsp:cNvSpPr/>
      </dsp:nvSpPr>
      <dsp:spPr>
        <a:xfrm>
          <a:off x="4381494" y="1655713"/>
          <a:ext cx="1060444" cy="147235"/>
        </a:xfrm>
        <a:custGeom>
          <a:avLst/>
          <a:gdLst/>
          <a:ahLst/>
          <a:cxnLst/>
          <a:rect l="0" t="0" r="0" b="0"/>
          <a:pathLst>
            <a:path>
              <a:moveTo>
                <a:pt x="0" y="0"/>
              </a:moveTo>
              <a:lnTo>
                <a:pt x="0" y="73617"/>
              </a:lnTo>
              <a:lnTo>
                <a:pt x="1060444" y="73617"/>
              </a:lnTo>
              <a:lnTo>
                <a:pt x="1060444" y="147235"/>
              </a:lnTo>
            </a:path>
          </a:pathLst>
        </a:custGeom>
        <a:noFill/>
        <a:ln w="12700" cap="flat" cmpd="sng" algn="ctr">
          <a:solidFill>
            <a:srgbClr val="EE7623"/>
          </a:solidFill>
          <a:prstDash val="solid"/>
          <a:miter lim="800000"/>
        </a:ln>
        <a:effectLst/>
      </dsp:spPr>
      <dsp:style>
        <a:lnRef idx="2">
          <a:scrgbClr r="0" g="0" b="0"/>
        </a:lnRef>
        <a:fillRef idx="0">
          <a:scrgbClr r="0" g="0" b="0"/>
        </a:fillRef>
        <a:effectRef idx="0">
          <a:scrgbClr r="0" g="0" b="0"/>
        </a:effectRef>
        <a:fontRef idx="minor"/>
      </dsp:style>
    </dsp:sp>
    <dsp:sp modelId="{E25AB43F-9EB3-A347-8652-715790AFED46}">
      <dsp:nvSpPr>
        <dsp:cNvPr id="0" name=""/>
        <dsp:cNvSpPr/>
      </dsp:nvSpPr>
      <dsp:spPr>
        <a:xfrm>
          <a:off x="3321049" y="2153508"/>
          <a:ext cx="424177" cy="147235"/>
        </a:xfrm>
        <a:custGeom>
          <a:avLst/>
          <a:gdLst/>
          <a:ahLst/>
          <a:cxnLst/>
          <a:rect l="0" t="0" r="0" b="0"/>
          <a:pathLst>
            <a:path>
              <a:moveTo>
                <a:pt x="0" y="0"/>
              </a:moveTo>
              <a:lnTo>
                <a:pt x="0" y="73617"/>
              </a:lnTo>
              <a:lnTo>
                <a:pt x="424177" y="73617"/>
              </a:lnTo>
              <a:lnTo>
                <a:pt x="424177" y="147235"/>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D61FEB5B-B9A6-0C4A-81C2-D7B9F2017B34}">
      <dsp:nvSpPr>
        <dsp:cNvPr id="0" name=""/>
        <dsp:cNvSpPr/>
      </dsp:nvSpPr>
      <dsp:spPr>
        <a:xfrm>
          <a:off x="2616424" y="2651303"/>
          <a:ext cx="105168" cy="820310"/>
        </a:xfrm>
        <a:custGeom>
          <a:avLst/>
          <a:gdLst/>
          <a:ahLst/>
          <a:cxnLst/>
          <a:rect l="0" t="0" r="0" b="0"/>
          <a:pathLst>
            <a:path>
              <a:moveTo>
                <a:pt x="0" y="0"/>
              </a:moveTo>
              <a:lnTo>
                <a:pt x="0" y="820310"/>
              </a:lnTo>
              <a:lnTo>
                <a:pt x="105168" y="820310"/>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25958169-6084-894E-91C4-F05D2181C5C3}">
      <dsp:nvSpPr>
        <dsp:cNvPr id="0" name=""/>
        <dsp:cNvSpPr/>
      </dsp:nvSpPr>
      <dsp:spPr>
        <a:xfrm>
          <a:off x="2616424" y="2651303"/>
          <a:ext cx="105168" cy="322515"/>
        </a:xfrm>
        <a:custGeom>
          <a:avLst/>
          <a:gdLst/>
          <a:ahLst/>
          <a:cxnLst/>
          <a:rect l="0" t="0" r="0" b="0"/>
          <a:pathLst>
            <a:path>
              <a:moveTo>
                <a:pt x="0" y="0"/>
              </a:moveTo>
              <a:lnTo>
                <a:pt x="0" y="322515"/>
              </a:lnTo>
              <a:lnTo>
                <a:pt x="105168" y="322515"/>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2CDEA441-16E3-AF4A-A034-FED049D14CBF}">
      <dsp:nvSpPr>
        <dsp:cNvPr id="0" name=""/>
        <dsp:cNvSpPr/>
      </dsp:nvSpPr>
      <dsp:spPr>
        <a:xfrm>
          <a:off x="2896872" y="2153508"/>
          <a:ext cx="424177" cy="147235"/>
        </a:xfrm>
        <a:custGeom>
          <a:avLst/>
          <a:gdLst/>
          <a:ahLst/>
          <a:cxnLst/>
          <a:rect l="0" t="0" r="0" b="0"/>
          <a:pathLst>
            <a:path>
              <a:moveTo>
                <a:pt x="424177" y="0"/>
              </a:moveTo>
              <a:lnTo>
                <a:pt x="424177" y="73617"/>
              </a:lnTo>
              <a:lnTo>
                <a:pt x="0" y="73617"/>
              </a:lnTo>
              <a:lnTo>
                <a:pt x="0" y="147235"/>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9D80B086-48A8-B74D-8C90-0D543BDCF2E7}">
      <dsp:nvSpPr>
        <dsp:cNvPr id="0" name=""/>
        <dsp:cNvSpPr/>
      </dsp:nvSpPr>
      <dsp:spPr>
        <a:xfrm>
          <a:off x="3321049" y="1655713"/>
          <a:ext cx="1060444" cy="147235"/>
        </a:xfrm>
        <a:custGeom>
          <a:avLst/>
          <a:gdLst/>
          <a:ahLst/>
          <a:cxnLst/>
          <a:rect l="0" t="0" r="0" b="0"/>
          <a:pathLst>
            <a:path>
              <a:moveTo>
                <a:pt x="1060444" y="0"/>
              </a:moveTo>
              <a:lnTo>
                <a:pt x="1060444" y="73617"/>
              </a:lnTo>
              <a:lnTo>
                <a:pt x="0" y="73617"/>
              </a:lnTo>
              <a:lnTo>
                <a:pt x="0" y="14723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0A7576-FC2B-F64F-A03B-677FAEA0DDB8}">
      <dsp:nvSpPr>
        <dsp:cNvPr id="0" name=""/>
        <dsp:cNvSpPr/>
      </dsp:nvSpPr>
      <dsp:spPr>
        <a:xfrm>
          <a:off x="1768068" y="3149098"/>
          <a:ext cx="105168" cy="429933"/>
        </a:xfrm>
        <a:custGeom>
          <a:avLst/>
          <a:gdLst/>
          <a:ahLst/>
          <a:cxnLst/>
          <a:rect l="0" t="0" r="0" b="0"/>
          <a:pathLst>
            <a:path>
              <a:moveTo>
                <a:pt x="0" y="0"/>
              </a:moveTo>
              <a:lnTo>
                <a:pt x="0" y="429933"/>
              </a:lnTo>
              <a:lnTo>
                <a:pt x="105168" y="429933"/>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CFB42155-8205-6D44-83F1-6144B080F75E}">
      <dsp:nvSpPr>
        <dsp:cNvPr id="0" name=""/>
        <dsp:cNvSpPr/>
      </dsp:nvSpPr>
      <dsp:spPr>
        <a:xfrm>
          <a:off x="1200161" y="2651303"/>
          <a:ext cx="848355" cy="147235"/>
        </a:xfrm>
        <a:custGeom>
          <a:avLst/>
          <a:gdLst/>
          <a:ahLst/>
          <a:cxnLst/>
          <a:rect l="0" t="0" r="0" b="0"/>
          <a:pathLst>
            <a:path>
              <a:moveTo>
                <a:pt x="0" y="0"/>
              </a:moveTo>
              <a:lnTo>
                <a:pt x="0" y="73617"/>
              </a:lnTo>
              <a:lnTo>
                <a:pt x="848355" y="73617"/>
              </a:lnTo>
              <a:lnTo>
                <a:pt x="848355" y="147235"/>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C700E72F-5299-744F-8092-D6C6BC9052B7}">
      <dsp:nvSpPr>
        <dsp:cNvPr id="0" name=""/>
        <dsp:cNvSpPr/>
      </dsp:nvSpPr>
      <dsp:spPr>
        <a:xfrm>
          <a:off x="919713" y="3149098"/>
          <a:ext cx="105168" cy="820310"/>
        </a:xfrm>
        <a:custGeom>
          <a:avLst/>
          <a:gdLst/>
          <a:ahLst/>
          <a:cxnLst/>
          <a:rect l="0" t="0" r="0" b="0"/>
          <a:pathLst>
            <a:path>
              <a:moveTo>
                <a:pt x="0" y="0"/>
              </a:moveTo>
              <a:lnTo>
                <a:pt x="0" y="820310"/>
              </a:lnTo>
              <a:lnTo>
                <a:pt x="105168" y="820310"/>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55BC0D6F-C2FB-984F-AEBE-ADA71A948F06}">
      <dsp:nvSpPr>
        <dsp:cNvPr id="0" name=""/>
        <dsp:cNvSpPr/>
      </dsp:nvSpPr>
      <dsp:spPr>
        <a:xfrm>
          <a:off x="919713" y="3149098"/>
          <a:ext cx="105168" cy="322515"/>
        </a:xfrm>
        <a:custGeom>
          <a:avLst/>
          <a:gdLst/>
          <a:ahLst/>
          <a:cxnLst/>
          <a:rect l="0" t="0" r="0" b="0"/>
          <a:pathLst>
            <a:path>
              <a:moveTo>
                <a:pt x="0" y="0"/>
              </a:moveTo>
              <a:lnTo>
                <a:pt x="0" y="322515"/>
              </a:lnTo>
              <a:lnTo>
                <a:pt x="105168" y="322515"/>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5E0D8265-DE23-0045-9F5E-1526DA177876}">
      <dsp:nvSpPr>
        <dsp:cNvPr id="0" name=""/>
        <dsp:cNvSpPr/>
      </dsp:nvSpPr>
      <dsp:spPr>
        <a:xfrm>
          <a:off x="1154441" y="2651303"/>
          <a:ext cx="91440" cy="147235"/>
        </a:xfrm>
        <a:custGeom>
          <a:avLst/>
          <a:gdLst/>
          <a:ahLst/>
          <a:cxnLst/>
          <a:rect l="0" t="0" r="0" b="0"/>
          <a:pathLst>
            <a:path>
              <a:moveTo>
                <a:pt x="45720" y="0"/>
              </a:moveTo>
              <a:lnTo>
                <a:pt x="45720" y="14723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6C4366-F8A3-174D-BCE1-E94BBAFED8B8}">
      <dsp:nvSpPr>
        <dsp:cNvPr id="0" name=""/>
        <dsp:cNvSpPr/>
      </dsp:nvSpPr>
      <dsp:spPr>
        <a:xfrm>
          <a:off x="71358" y="3149098"/>
          <a:ext cx="105168" cy="820310"/>
        </a:xfrm>
        <a:custGeom>
          <a:avLst/>
          <a:gdLst/>
          <a:ahLst/>
          <a:cxnLst/>
          <a:rect l="0" t="0" r="0" b="0"/>
          <a:pathLst>
            <a:path>
              <a:moveTo>
                <a:pt x="0" y="0"/>
              </a:moveTo>
              <a:lnTo>
                <a:pt x="0" y="820310"/>
              </a:lnTo>
              <a:lnTo>
                <a:pt x="105168" y="820310"/>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EF3A1F57-D57F-6C4C-9DBC-2FCE8E8B6180}">
      <dsp:nvSpPr>
        <dsp:cNvPr id="0" name=""/>
        <dsp:cNvSpPr/>
      </dsp:nvSpPr>
      <dsp:spPr>
        <a:xfrm>
          <a:off x="71358" y="3149098"/>
          <a:ext cx="105168" cy="322515"/>
        </a:xfrm>
        <a:custGeom>
          <a:avLst/>
          <a:gdLst/>
          <a:ahLst/>
          <a:cxnLst/>
          <a:rect l="0" t="0" r="0" b="0"/>
          <a:pathLst>
            <a:path>
              <a:moveTo>
                <a:pt x="0" y="0"/>
              </a:moveTo>
              <a:lnTo>
                <a:pt x="0" y="322515"/>
              </a:lnTo>
              <a:lnTo>
                <a:pt x="105168" y="322515"/>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D4FEFE9D-4F14-0345-8C82-04799A9978D1}">
      <dsp:nvSpPr>
        <dsp:cNvPr id="0" name=""/>
        <dsp:cNvSpPr/>
      </dsp:nvSpPr>
      <dsp:spPr>
        <a:xfrm>
          <a:off x="351806" y="2651303"/>
          <a:ext cx="848355" cy="147235"/>
        </a:xfrm>
        <a:custGeom>
          <a:avLst/>
          <a:gdLst/>
          <a:ahLst/>
          <a:cxnLst/>
          <a:rect l="0" t="0" r="0" b="0"/>
          <a:pathLst>
            <a:path>
              <a:moveTo>
                <a:pt x="848355" y="0"/>
              </a:moveTo>
              <a:lnTo>
                <a:pt x="848355" y="73617"/>
              </a:lnTo>
              <a:lnTo>
                <a:pt x="0" y="73617"/>
              </a:lnTo>
              <a:lnTo>
                <a:pt x="0" y="147235"/>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C55C37D2-2AB4-F344-A123-BF0CCD70D71A}">
      <dsp:nvSpPr>
        <dsp:cNvPr id="0" name=""/>
        <dsp:cNvSpPr/>
      </dsp:nvSpPr>
      <dsp:spPr>
        <a:xfrm>
          <a:off x="1154441" y="2153508"/>
          <a:ext cx="91440" cy="147235"/>
        </a:xfrm>
        <a:custGeom>
          <a:avLst/>
          <a:gdLst/>
          <a:ahLst/>
          <a:cxnLst/>
          <a:rect l="0" t="0" r="0" b="0"/>
          <a:pathLst>
            <a:path>
              <a:moveTo>
                <a:pt x="45720" y="0"/>
              </a:moveTo>
              <a:lnTo>
                <a:pt x="45720" y="147235"/>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06375639-6404-7D4A-887F-E736F0CDD9B8}">
      <dsp:nvSpPr>
        <dsp:cNvPr id="0" name=""/>
        <dsp:cNvSpPr/>
      </dsp:nvSpPr>
      <dsp:spPr>
        <a:xfrm>
          <a:off x="1200161" y="1655713"/>
          <a:ext cx="3181332" cy="147235"/>
        </a:xfrm>
        <a:custGeom>
          <a:avLst/>
          <a:gdLst/>
          <a:ahLst/>
          <a:cxnLst/>
          <a:rect l="0" t="0" r="0" b="0"/>
          <a:pathLst>
            <a:path>
              <a:moveTo>
                <a:pt x="3181332" y="0"/>
              </a:moveTo>
              <a:lnTo>
                <a:pt x="3181332" y="73617"/>
              </a:lnTo>
              <a:lnTo>
                <a:pt x="0" y="73617"/>
              </a:lnTo>
              <a:lnTo>
                <a:pt x="0" y="147235"/>
              </a:lnTo>
            </a:path>
          </a:pathLst>
        </a:custGeom>
        <a:noFill/>
        <a:ln w="12700" cap="flat" cmpd="sng" algn="ctr">
          <a:solidFill>
            <a:srgbClr val="EE7623"/>
          </a:solidFill>
          <a:prstDash val="solid"/>
          <a:miter lim="800000"/>
        </a:ln>
        <a:effectLst/>
      </dsp:spPr>
      <dsp:style>
        <a:lnRef idx="2">
          <a:scrgbClr r="0" g="0" b="0"/>
        </a:lnRef>
        <a:fillRef idx="0">
          <a:scrgbClr r="0" g="0" b="0"/>
        </a:fillRef>
        <a:effectRef idx="0">
          <a:scrgbClr r="0" g="0" b="0"/>
        </a:effectRef>
        <a:fontRef idx="minor"/>
      </dsp:style>
    </dsp:sp>
    <dsp:sp modelId="{FBC8C633-2C2B-3C40-B205-5257B2BC709C}">
      <dsp:nvSpPr>
        <dsp:cNvPr id="0" name=""/>
        <dsp:cNvSpPr/>
      </dsp:nvSpPr>
      <dsp:spPr>
        <a:xfrm>
          <a:off x="4381494" y="1157917"/>
          <a:ext cx="2439021" cy="147235"/>
        </a:xfrm>
        <a:custGeom>
          <a:avLst/>
          <a:gdLst/>
          <a:ahLst/>
          <a:cxnLst/>
          <a:rect l="0" t="0" r="0" b="0"/>
          <a:pathLst>
            <a:path>
              <a:moveTo>
                <a:pt x="2439021" y="0"/>
              </a:moveTo>
              <a:lnTo>
                <a:pt x="2439021" y="73617"/>
              </a:lnTo>
              <a:lnTo>
                <a:pt x="0" y="73617"/>
              </a:lnTo>
              <a:lnTo>
                <a:pt x="0" y="14723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A2BC1C-C5C9-F345-9575-0244D242D8AB}">
      <dsp:nvSpPr>
        <dsp:cNvPr id="0" name=""/>
        <dsp:cNvSpPr/>
      </dsp:nvSpPr>
      <dsp:spPr>
        <a:xfrm>
          <a:off x="6469955" y="807357"/>
          <a:ext cx="701120" cy="350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Glovebox</a:t>
          </a:r>
        </a:p>
      </dsp:txBody>
      <dsp:txXfrm>
        <a:off x="6469955" y="807357"/>
        <a:ext cx="701120" cy="350560"/>
      </dsp:txXfrm>
    </dsp:sp>
    <dsp:sp modelId="{1CD742CF-98EF-7249-BF20-98FD85D41EC8}">
      <dsp:nvSpPr>
        <dsp:cNvPr id="0" name=""/>
        <dsp:cNvSpPr/>
      </dsp:nvSpPr>
      <dsp:spPr>
        <a:xfrm>
          <a:off x="4030934" y="1305152"/>
          <a:ext cx="701120" cy="35056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Experiment</a:t>
          </a:r>
        </a:p>
      </dsp:txBody>
      <dsp:txXfrm>
        <a:off x="4030934" y="1305152"/>
        <a:ext cx="701120" cy="350560"/>
      </dsp:txXfrm>
    </dsp:sp>
    <dsp:sp modelId="{E4F0180B-5984-4548-9FFD-2E1379D671DB}">
      <dsp:nvSpPr>
        <dsp:cNvPr id="0" name=""/>
        <dsp:cNvSpPr/>
      </dsp:nvSpPr>
      <dsp:spPr>
        <a:xfrm>
          <a:off x="849601" y="1802948"/>
          <a:ext cx="701120" cy="350560"/>
        </a:xfrm>
        <a:prstGeom prst="rect">
          <a:avLst/>
        </a:prstGeom>
        <a:solidFill>
          <a:srgbClr val="EE7623"/>
        </a:solidFill>
        <a:ln w="12700" cap="flat" cmpd="sng" algn="ctr">
          <a:solidFill>
            <a:srgbClr val="EE76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Electronics</a:t>
          </a:r>
        </a:p>
      </dsp:txBody>
      <dsp:txXfrm>
        <a:off x="849601" y="1802948"/>
        <a:ext cx="701120" cy="350560"/>
      </dsp:txXfrm>
    </dsp:sp>
    <dsp:sp modelId="{64B08DC5-0D95-364A-BF72-4A5878CB2B4B}">
      <dsp:nvSpPr>
        <dsp:cNvPr id="0" name=""/>
        <dsp:cNvSpPr/>
      </dsp:nvSpPr>
      <dsp:spPr>
        <a:xfrm>
          <a:off x="849601" y="2300743"/>
          <a:ext cx="701120" cy="350560"/>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Computer Fans</a:t>
          </a:r>
        </a:p>
      </dsp:txBody>
      <dsp:txXfrm>
        <a:off x="849601" y="2300743"/>
        <a:ext cx="701120" cy="350560"/>
      </dsp:txXfrm>
    </dsp:sp>
    <dsp:sp modelId="{0EF2EFF3-D697-FC4D-BF81-AD973424933F}">
      <dsp:nvSpPr>
        <dsp:cNvPr id="0" name=""/>
        <dsp:cNvSpPr/>
      </dsp:nvSpPr>
      <dsp:spPr>
        <a:xfrm>
          <a:off x="1246" y="2798538"/>
          <a:ext cx="701120" cy="350560"/>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Circulates Air</a:t>
          </a:r>
        </a:p>
      </dsp:txBody>
      <dsp:txXfrm>
        <a:off x="1246" y="2798538"/>
        <a:ext cx="701120" cy="350560"/>
      </dsp:txXfrm>
    </dsp:sp>
    <dsp:sp modelId="{88B1D605-871A-3843-8A01-01439CD1D438}">
      <dsp:nvSpPr>
        <dsp:cNvPr id="0" name=""/>
        <dsp:cNvSpPr/>
      </dsp:nvSpPr>
      <dsp:spPr>
        <a:xfrm>
          <a:off x="176526" y="3296333"/>
          <a:ext cx="701120" cy="350560"/>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Lofts Simulant</a:t>
          </a:r>
        </a:p>
      </dsp:txBody>
      <dsp:txXfrm>
        <a:off x="176526" y="3296333"/>
        <a:ext cx="701120" cy="350560"/>
      </dsp:txXfrm>
    </dsp:sp>
    <dsp:sp modelId="{3CD2EE95-A8B5-D14C-9728-01E049359466}">
      <dsp:nvSpPr>
        <dsp:cNvPr id="0" name=""/>
        <dsp:cNvSpPr/>
      </dsp:nvSpPr>
      <dsp:spPr>
        <a:xfrm>
          <a:off x="176526" y="3794129"/>
          <a:ext cx="701120" cy="350560"/>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Maintains Steady Air Flow</a:t>
          </a:r>
        </a:p>
      </dsp:txBody>
      <dsp:txXfrm>
        <a:off x="176526" y="3794129"/>
        <a:ext cx="701120" cy="350560"/>
      </dsp:txXfrm>
    </dsp:sp>
    <dsp:sp modelId="{B8686739-16F8-DE4E-B12F-CBC978CC8C39}">
      <dsp:nvSpPr>
        <dsp:cNvPr id="0" name=""/>
        <dsp:cNvSpPr/>
      </dsp:nvSpPr>
      <dsp:spPr>
        <a:xfrm>
          <a:off x="849601" y="2798538"/>
          <a:ext cx="701120" cy="350560"/>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Switch</a:t>
          </a:r>
        </a:p>
      </dsp:txBody>
      <dsp:txXfrm>
        <a:off x="849601" y="2798538"/>
        <a:ext cx="701120" cy="350560"/>
      </dsp:txXfrm>
    </dsp:sp>
    <dsp:sp modelId="{70882EDB-38C8-9B4E-8F36-6155292C4C8E}">
      <dsp:nvSpPr>
        <dsp:cNvPr id="0" name=""/>
        <dsp:cNvSpPr/>
      </dsp:nvSpPr>
      <dsp:spPr>
        <a:xfrm>
          <a:off x="1024881" y="3296333"/>
          <a:ext cx="701120" cy="350560"/>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Turns fans on </a:t>
          </a:r>
        </a:p>
      </dsp:txBody>
      <dsp:txXfrm>
        <a:off x="1024881" y="3296333"/>
        <a:ext cx="701120" cy="350560"/>
      </dsp:txXfrm>
    </dsp:sp>
    <dsp:sp modelId="{C24A017A-883E-624B-8FB2-C135F85E2861}">
      <dsp:nvSpPr>
        <dsp:cNvPr id="0" name=""/>
        <dsp:cNvSpPr/>
      </dsp:nvSpPr>
      <dsp:spPr>
        <a:xfrm>
          <a:off x="1024881" y="3794129"/>
          <a:ext cx="701120" cy="350560"/>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Turns fans off</a:t>
          </a:r>
        </a:p>
      </dsp:txBody>
      <dsp:txXfrm>
        <a:off x="1024881" y="3794129"/>
        <a:ext cx="701120" cy="350560"/>
      </dsp:txXfrm>
    </dsp:sp>
    <dsp:sp modelId="{1C4A34C1-6FBD-2647-BB79-111CF753AEFD}">
      <dsp:nvSpPr>
        <dsp:cNvPr id="0" name=""/>
        <dsp:cNvSpPr/>
      </dsp:nvSpPr>
      <dsp:spPr>
        <a:xfrm>
          <a:off x="1697956" y="2798538"/>
          <a:ext cx="701120" cy="350560"/>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Wires</a:t>
          </a:r>
        </a:p>
      </dsp:txBody>
      <dsp:txXfrm>
        <a:off x="1697956" y="2798538"/>
        <a:ext cx="701120" cy="350560"/>
      </dsp:txXfrm>
    </dsp:sp>
    <dsp:sp modelId="{9AF7768F-D018-8341-8887-A4971BC8F6E7}">
      <dsp:nvSpPr>
        <dsp:cNvPr id="0" name=""/>
        <dsp:cNvSpPr/>
      </dsp:nvSpPr>
      <dsp:spPr>
        <a:xfrm>
          <a:off x="1873237" y="3296333"/>
          <a:ext cx="701120" cy="565397"/>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Provide power from outside of enclosure</a:t>
          </a:r>
        </a:p>
      </dsp:txBody>
      <dsp:txXfrm>
        <a:off x="1873237" y="3296333"/>
        <a:ext cx="701120" cy="565397"/>
      </dsp:txXfrm>
    </dsp:sp>
    <dsp:sp modelId="{65E90DA7-6FC3-2D4A-BA80-09C9B2DC9C96}">
      <dsp:nvSpPr>
        <dsp:cNvPr id="0" name=""/>
        <dsp:cNvSpPr/>
      </dsp:nvSpPr>
      <dsp:spPr>
        <a:xfrm>
          <a:off x="2970489" y="1802948"/>
          <a:ext cx="701120" cy="350560"/>
        </a:xfrm>
        <a:prstGeom prst="rect">
          <a:avLst/>
        </a:prstGeom>
        <a:solidFill>
          <a:srgbClr val="EE7623"/>
        </a:solidFill>
        <a:ln w="12700" cap="flat" cmpd="sng" algn="ctr">
          <a:solidFill>
            <a:srgbClr val="EE76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Simulant Entrance</a:t>
          </a:r>
        </a:p>
      </dsp:txBody>
      <dsp:txXfrm>
        <a:off x="2970489" y="1802948"/>
        <a:ext cx="701120" cy="350560"/>
      </dsp:txXfrm>
    </dsp:sp>
    <dsp:sp modelId="{2C0425CD-48CF-A145-A015-A2D09E70F626}">
      <dsp:nvSpPr>
        <dsp:cNvPr id="0" name=""/>
        <dsp:cNvSpPr/>
      </dsp:nvSpPr>
      <dsp:spPr>
        <a:xfrm>
          <a:off x="2546312" y="2300743"/>
          <a:ext cx="701120" cy="350560"/>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Funnel Mechanism</a:t>
          </a:r>
        </a:p>
      </dsp:txBody>
      <dsp:txXfrm>
        <a:off x="2546312" y="2300743"/>
        <a:ext cx="701120" cy="350560"/>
      </dsp:txXfrm>
    </dsp:sp>
    <dsp:sp modelId="{CDB7C713-9C44-4B4E-B881-6BCF0B268AAE}">
      <dsp:nvSpPr>
        <dsp:cNvPr id="0" name=""/>
        <dsp:cNvSpPr/>
      </dsp:nvSpPr>
      <dsp:spPr>
        <a:xfrm>
          <a:off x="2721592" y="2798538"/>
          <a:ext cx="701120" cy="350560"/>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Deposits Simulant</a:t>
          </a:r>
        </a:p>
      </dsp:txBody>
      <dsp:txXfrm>
        <a:off x="2721592" y="2798538"/>
        <a:ext cx="701120" cy="350560"/>
      </dsp:txXfrm>
    </dsp:sp>
    <dsp:sp modelId="{EF1DE688-259E-CF4E-B6C5-FFD486FD365B}">
      <dsp:nvSpPr>
        <dsp:cNvPr id="0" name=""/>
        <dsp:cNvSpPr/>
      </dsp:nvSpPr>
      <dsp:spPr>
        <a:xfrm>
          <a:off x="2721592" y="3296333"/>
          <a:ext cx="701120" cy="350560"/>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Mounts to glovebox</a:t>
          </a:r>
        </a:p>
      </dsp:txBody>
      <dsp:txXfrm>
        <a:off x="2721592" y="3296333"/>
        <a:ext cx="701120" cy="350560"/>
      </dsp:txXfrm>
    </dsp:sp>
    <dsp:sp modelId="{CA25BF58-1BB0-EC4D-9C84-E26B91408B48}">
      <dsp:nvSpPr>
        <dsp:cNvPr id="0" name=""/>
        <dsp:cNvSpPr/>
      </dsp:nvSpPr>
      <dsp:spPr>
        <a:xfrm>
          <a:off x="3394667" y="2300743"/>
          <a:ext cx="701120" cy="350560"/>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Can be resealed</a:t>
          </a:r>
        </a:p>
      </dsp:txBody>
      <dsp:txXfrm>
        <a:off x="3394667" y="2300743"/>
        <a:ext cx="701120" cy="350560"/>
      </dsp:txXfrm>
    </dsp:sp>
    <dsp:sp modelId="{1C49D142-7C52-9845-99F9-699807AB21E9}">
      <dsp:nvSpPr>
        <dsp:cNvPr id="0" name=""/>
        <dsp:cNvSpPr/>
      </dsp:nvSpPr>
      <dsp:spPr>
        <a:xfrm>
          <a:off x="5091378" y="1802948"/>
          <a:ext cx="701120" cy="350560"/>
        </a:xfrm>
        <a:prstGeom prst="rect">
          <a:avLst/>
        </a:prstGeom>
        <a:solidFill>
          <a:srgbClr val="EE7623"/>
        </a:solidFill>
        <a:ln w="12700" cap="flat" cmpd="sng" algn="ctr">
          <a:solidFill>
            <a:srgbClr val="EE76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Enclosure</a:t>
          </a:r>
        </a:p>
      </dsp:txBody>
      <dsp:txXfrm>
        <a:off x="5091378" y="1802948"/>
        <a:ext cx="701120" cy="350560"/>
      </dsp:txXfrm>
    </dsp:sp>
    <dsp:sp modelId="{71A7EB1E-6648-344E-84F4-C6E5E928E095}">
      <dsp:nvSpPr>
        <dsp:cNvPr id="0" name=""/>
        <dsp:cNvSpPr/>
      </dsp:nvSpPr>
      <dsp:spPr>
        <a:xfrm>
          <a:off x="4243022" y="2300743"/>
          <a:ext cx="701120" cy="350560"/>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Allows visibility</a:t>
          </a:r>
        </a:p>
      </dsp:txBody>
      <dsp:txXfrm>
        <a:off x="4243022" y="2300743"/>
        <a:ext cx="701120" cy="350560"/>
      </dsp:txXfrm>
    </dsp:sp>
    <dsp:sp modelId="{23E3F9D5-266B-394F-B80D-C197B37CA165}">
      <dsp:nvSpPr>
        <dsp:cNvPr id="0" name=""/>
        <dsp:cNvSpPr/>
      </dsp:nvSpPr>
      <dsp:spPr>
        <a:xfrm>
          <a:off x="5091378" y="2300743"/>
          <a:ext cx="701120" cy="350560"/>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Remains Stable</a:t>
          </a:r>
        </a:p>
      </dsp:txBody>
      <dsp:txXfrm>
        <a:off x="5091378" y="2300743"/>
        <a:ext cx="701120" cy="350560"/>
      </dsp:txXfrm>
    </dsp:sp>
    <dsp:sp modelId="{CF18EE0F-8B4F-3040-8C53-104971FF52D5}">
      <dsp:nvSpPr>
        <dsp:cNvPr id="0" name=""/>
        <dsp:cNvSpPr/>
      </dsp:nvSpPr>
      <dsp:spPr>
        <a:xfrm>
          <a:off x="5266658" y="2798538"/>
          <a:ext cx="701120" cy="350560"/>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Minimizes vibrations</a:t>
          </a:r>
        </a:p>
      </dsp:txBody>
      <dsp:txXfrm>
        <a:off x="5266658" y="2798538"/>
        <a:ext cx="701120" cy="350560"/>
      </dsp:txXfrm>
    </dsp:sp>
    <dsp:sp modelId="{FB947D21-4E55-0B44-A801-F18721C3FD53}">
      <dsp:nvSpPr>
        <dsp:cNvPr id="0" name=""/>
        <dsp:cNvSpPr/>
      </dsp:nvSpPr>
      <dsp:spPr>
        <a:xfrm>
          <a:off x="5939733" y="2300743"/>
          <a:ext cx="701120" cy="350560"/>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Seals Contents</a:t>
          </a:r>
        </a:p>
      </dsp:txBody>
      <dsp:txXfrm>
        <a:off x="5939733" y="2300743"/>
        <a:ext cx="701120" cy="350560"/>
      </dsp:txXfrm>
    </dsp:sp>
    <dsp:sp modelId="{E90D9B7B-1EF3-6F40-8E1F-E091CD104514}">
      <dsp:nvSpPr>
        <dsp:cNvPr id="0" name=""/>
        <dsp:cNvSpPr/>
      </dsp:nvSpPr>
      <dsp:spPr>
        <a:xfrm>
          <a:off x="6115013" y="2798538"/>
          <a:ext cx="701120" cy="427644"/>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Minimizes humidity allowances</a:t>
          </a:r>
        </a:p>
      </dsp:txBody>
      <dsp:txXfrm>
        <a:off x="6115013" y="2798538"/>
        <a:ext cx="701120" cy="427644"/>
      </dsp:txXfrm>
    </dsp:sp>
    <dsp:sp modelId="{F08A0C11-0F7B-694E-8B21-40EDB6952421}">
      <dsp:nvSpPr>
        <dsp:cNvPr id="0" name=""/>
        <dsp:cNvSpPr/>
      </dsp:nvSpPr>
      <dsp:spPr>
        <a:xfrm>
          <a:off x="6115013" y="3373418"/>
          <a:ext cx="701120" cy="643014"/>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Minimizes allowances of non-simulant particles</a:t>
          </a:r>
        </a:p>
      </dsp:txBody>
      <dsp:txXfrm>
        <a:off x="6115013" y="3373418"/>
        <a:ext cx="701120" cy="643014"/>
      </dsp:txXfrm>
    </dsp:sp>
    <dsp:sp modelId="{345AA3B8-B47F-444A-A940-F70DFEF5A10F}">
      <dsp:nvSpPr>
        <dsp:cNvPr id="0" name=""/>
        <dsp:cNvSpPr/>
      </dsp:nvSpPr>
      <dsp:spPr>
        <a:xfrm>
          <a:off x="7212266" y="1802948"/>
          <a:ext cx="701120" cy="350560"/>
        </a:xfrm>
        <a:prstGeom prst="rect">
          <a:avLst/>
        </a:prstGeom>
        <a:solidFill>
          <a:srgbClr val="EE7623"/>
        </a:solidFill>
        <a:ln w="12700" cap="flat" cmpd="sng" algn="ctr">
          <a:solidFill>
            <a:srgbClr val="EE76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Simulant</a:t>
          </a:r>
        </a:p>
      </dsp:txBody>
      <dsp:txXfrm>
        <a:off x="7212266" y="1802948"/>
        <a:ext cx="701120" cy="350560"/>
      </dsp:txXfrm>
    </dsp:sp>
    <dsp:sp modelId="{FF40466A-6E8B-8547-BD2C-43CBEC97C305}">
      <dsp:nvSpPr>
        <dsp:cNvPr id="0" name=""/>
        <dsp:cNvSpPr/>
      </dsp:nvSpPr>
      <dsp:spPr>
        <a:xfrm>
          <a:off x="6788088" y="2300743"/>
          <a:ext cx="701120" cy="350560"/>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Visualizes particle position</a:t>
          </a:r>
        </a:p>
      </dsp:txBody>
      <dsp:txXfrm>
        <a:off x="6788088" y="2300743"/>
        <a:ext cx="701120" cy="350560"/>
      </dsp:txXfrm>
    </dsp:sp>
    <dsp:sp modelId="{56A903A1-F1AA-CF40-B49F-A9E87DA8F8EB}">
      <dsp:nvSpPr>
        <dsp:cNvPr id="0" name=""/>
        <dsp:cNvSpPr/>
      </dsp:nvSpPr>
      <dsp:spPr>
        <a:xfrm>
          <a:off x="7636443" y="2300743"/>
          <a:ext cx="701120" cy="350560"/>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Density similar to lunar dust</a:t>
          </a:r>
        </a:p>
      </dsp:txBody>
      <dsp:txXfrm>
        <a:off x="7636443" y="2300743"/>
        <a:ext cx="701120" cy="350560"/>
      </dsp:txXfrm>
    </dsp:sp>
    <dsp:sp modelId="{CD042687-DA57-F54F-8E80-AFECA52CA1F8}">
      <dsp:nvSpPr>
        <dsp:cNvPr id="0" name=""/>
        <dsp:cNvSpPr/>
      </dsp:nvSpPr>
      <dsp:spPr>
        <a:xfrm>
          <a:off x="7811723" y="2798538"/>
          <a:ext cx="701120" cy="453589"/>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Simulates lunar dust behavior</a:t>
          </a:r>
        </a:p>
      </dsp:txBody>
      <dsp:txXfrm>
        <a:off x="7811723" y="2798538"/>
        <a:ext cx="701120" cy="453589"/>
      </dsp:txXfrm>
    </dsp:sp>
    <dsp:sp modelId="{991FE648-18B3-CA47-879B-00FA28D42587}">
      <dsp:nvSpPr>
        <dsp:cNvPr id="0" name=""/>
        <dsp:cNvSpPr/>
      </dsp:nvSpPr>
      <dsp:spPr>
        <a:xfrm>
          <a:off x="8908976" y="1305152"/>
          <a:ext cx="701120" cy="35056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Simulation</a:t>
          </a:r>
        </a:p>
      </dsp:txBody>
      <dsp:txXfrm>
        <a:off x="8908976" y="1305152"/>
        <a:ext cx="701120" cy="350560"/>
      </dsp:txXfrm>
    </dsp:sp>
    <dsp:sp modelId="{10EAFE1A-F20E-1948-AC06-B7418373F20F}">
      <dsp:nvSpPr>
        <dsp:cNvPr id="0" name=""/>
        <dsp:cNvSpPr/>
      </dsp:nvSpPr>
      <dsp:spPr>
        <a:xfrm>
          <a:off x="8484799" y="1802948"/>
          <a:ext cx="701120" cy="350560"/>
        </a:xfrm>
        <a:prstGeom prst="rect">
          <a:avLst/>
        </a:prstGeom>
        <a:solidFill>
          <a:srgbClr val="EE7623"/>
        </a:solidFill>
        <a:ln w="12700" cap="flat" cmpd="sng" algn="ctr">
          <a:solidFill>
            <a:srgbClr val="EE76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Models Air Flow</a:t>
          </a:r>
        </a:p>
      </dsp:txBody>
      <dsp:txXfrm>
        <a:off x="8484799" y="1802948"/>
        <a:ext cx="701120" cy="350560"/>
      </dsp:txXfrm>
    </dsp:sp>
    <dsp:sp modelId="{7199E077-AC1A-8545-9ED2-8354D9723C24}">
      <dsp:nvSpPr>
        <dsp:cNvPr id="0" name=""/>
        <dsp:cNvSpPr/>
      </dsp:nvSpPr>
      <dsp:spPr>
        <a:xfrm>
          <a:off x="8660079" y="2300743"/>
          <a:ext cx="701120" cy="350560"/>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Calculates air velocity</a:t>
          </a:r>
        </a:p>
      </dsp:txBody>
      <dsp:txXfrm>
        <a:off x="8660079" y="2300743"/>
        <a:ext cx="701120" cy="350560"/>
      </dsp:txXfrm>
    </dsp:sp>
    <dsp:sp modelId="{BA8C8DF5-359B-5542-B7B6-50874683E671}">
      <dsp:nvSpPr>
        <dsp:cNvPr id="0" name=""/>
        <dsp:cNvSpPr/>
      </dsp:nvSpPr>
      <dsp:spPr>
        <a:xfrm>
          <a:off x="8660079" y="2798538"/>
          <a:ext cx="701120" cy="350560"/>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Calculates air angle</a:t>
          </a:r>
        </a:p>
      </dsp:txBody>
      <dsp:txXfrm>
        <a:off x="8660079" y="2798538"/>
        <a:ext cx="701120" cy="350560"/>
      </dsp:txXfrm>
    </dsp:sp>
    <dsp:sp modelId="{F1887574-4C1B-D84A-8988-A2E43D4CFD43}">
      <dsp:nvSpPr>
        <dsp:cNvPr id="0" name=""/>
        <dsp:cNvSpPr/>
      </dsp:nvSpPr>
      <dsp:spPr>
        <a:xfrm>
          <a:off x="8660079" y="3296333"/>
          <a:ext cx="701120" cy="350560"/>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Determines fan position</a:t>
          </a:r>
        </a:p>
      </dsp:txBody>
      <dsp:txXfrm>
        <a:off x="8660079" y="3296333"/>
        <a:ext cx="701120" cy="350560"/>
      </dsp:txXfrm>
    </dsp:sp>
    <dsp:sp modelId="{EB9D0E13-DD01-A841-900E-7365661DD739}">
      <dsp:nvSpPr>
        <dsp:cNvPr id="0" name=""/>
        <dsp:cNvSpPr/>
      </dsp:nvSpPr>
      <dsp:spPr>
        <a:xfrm>
          <a:off x="9333154" y="1802948"/>
          <a:ext cx="701120" cy="350560"/>
        </a:xfrm>
        <a:prstGeom prst="rect">
          <a:avLst/>
        </a:prstGeom>
        <a:solidFill>
          <a:srgbClr val="EE7623"/>
        </a:solidFill>
        <a:ln w="12700" cap="flat" cmpd="sng" algn="ctr">
          <a:solidFill>
            <a:srgbClr val="EE76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Models Particle Distribution</a:t>
          </a:r>
        </a:p>
      </dsp:txBody>
      <dsp:txXfrm>
        <a:off x="9333154" y="1802948"/>
        <a:ext cx="701120" cy="350560"/>
      </dsp:txXfrm>
    </dsp:sp>
    <dsp:sp modelId="{5B8E11CF-58B7-DE43-839F-CFBED66AF6A8}">
      <dsp:nvSpPr>
        <dsp:cNvPr id="0" name=""/>
        <dsp:cNvSpPr/>
      </dsp:nvSpPr>
      <dsp:spPr>
        <a:xfrm>
          <a:off x="9508434" y="2300743"/>
          <a:ext cx="701120" cy="427833"/>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Visualizes particle position</a:t>
          </a:r>
        </a:p>
      </dsp:txBody>
      <dsp:txXfrm>
        <a:off x="9508434" y="2300743"/>
        <a:ext cx="701120" cy="427833"/>
      </dsp:txXfrm>
    </dsp:sp>
    <dsp:sp modelId="{16B90D7E-3619-B843-B92F-DADAACA0AA02}">
      <dsp:nvSpPr>
        <dsp:cNvPr id="0" name=""/>
        <dsp:cNvSpPr/>
      </dsp:nvSpPr>
      <dsp:spPr>
        <a:xfrm>
          <a:off x="9508434" y="2875812"/>
          <a:ext cx="701120" cy="504918"/>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Calculates </a:t>
          </a:r>
          <a:r>
            <a:rPr lang="en-US" sz="900" kern="1200" err="1"/>
            <a:t>volumentric</a:t>
          </a:r>
          <a:r>
            <a:rPr lang="en-US" sz="900" kern="1200"/>
            <a:t> loading</a:t>
          </a:r>
        </a:p>
      </dsp:txBody>
      <dsp:txXfrm>
        <a:off x="9508434" y="2875812"/>
        <a:ext cx="701120" cy="504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F4061-2A69-5B4E-B191-450BA8CB3C47}">
      <dsp:nvSpPr>
        <dsp:cNvPr id="0" name=""/>
        <dsp:cNvSpPr/>
      </dsp:nvSpPr>
      <dsp:spPr>
        <a:xfrm>
          <a:off x="8860464" y="1384239"/>
          <a:ext cx="91440" cy="703771"/>
        </a:xfrm>
        <a:custGeom>
          <a:avLst/>
          <a:gdLst/>
          <a:ahLst/>
          <a:cxnLst/>
          <a:rect l="0" t="0" r="0" b="0"/>
          <a:pathLst>
            <a:path>
              <a:moveTo>
                <a:pt x="45720" y="0"/>
              </a:moveTo>
              <a:lnTo>
                <a:pt x="45720" y="703771"/>
              </a:lnTo>
              <a:lnTo>
                <a:pt x="106378" y="703771"/>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62D64693-580A-1F47-9370-15B25792FD85}">
      <dsp:nvSpPr>
        <dsp:cNvPr id="0" name=""/>
        <dsp:cNvSpPr/>
      </dsp:nvSpPr>
      <dsp:spPr>
        <a:xfrm>
          <a:off x="8860464" y="1384239"/>
          <a:ext cx="91440" cy="301337"/>
        </a:xfrm>
        <a:custGeom>
          <a:avLst/>
          <a:gdLst/>
          <a:ahLst/>
          <a:cxnLst/>
          <a:rect l="0" t="0" r="0" b="0"/>
          <a:pathLst>
            <a:path>
              <a:moveTo>
                <a:pt x="45720" y="0"/>
              </a:moveTo>
              <a:lnTo>
                <a:pt x="45720" y="301337"/>
              </a:lnTo>
              <a:lnTo>
                <a:pt x="106378" y="301337"/>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931075F3-1828-A145-9609-D7D00B0B09DE}">
      <dsp:nvSpPr>
        <dsp:cNvPr id="0" name=""/>
        <dsp:cNvSpPr/>
      </dsp:nvSpPr>
      <dsp:spPr>
        <a:xfrm>
          <a:off x="8765625" y="981804"/>
          <a:ext cx="302314" cy="200239"/>
        </a:xfrm>
        <a:custGeom>
          <a:avLst/>
          <a:gdLst/>
          <a:ahLst/>
          <a:cxnLst/>
          <a:rect l="0" t="0" r="0" b="0"/>
          <a:pathLst>
            <a:path>
              <a:moveTo>
                <a:pt x="0" y="0"/>
              </a:moveTo>
              <a:lnTo>
                <a:pt x="0" y="100119"/>
              </a:lnTo>
              <a:lnTo>
                <a:pt x="302314" y="100119"/>
              </a:lnTo>
              <a:lnTo>
                <a:pt x="302314" y="200239"/>
              </a:lnTo>
            </a:path>
          </a:pathLst>
        </a:custGeom>
        <a:noFill/>
        <a:ln w="12700" cap="flat" cmpd="sng" algn="ctr">
          <a:solidFill>
            <a:srgbClr val="EE7623"/>
          </a:solidFill>
          <a:prstDash val="solid"/>
          <a:miter lim="800000"/>
        </a:ln>
        <a:effectLst/>
      </dsp:spPr>
      <dsp:style>
        <a:lnRef idx="2">
          <a:scrgbClr r="0" g="0" b="0"/>
        </a:lnRef>
        <a:fillRef idx="0">
          <a:scrgbClr r="0" g="0" b="0"/>
        </a:fillRef>
        <a:effectRef idx="0">
          <a:scrgbClr r="0" g="0" b="0"/>
        </a:effectRef>
        <a:fontRef idx="minor"/>
      </dsp:style>
    </dsp:sp>
    <dsp:sp modelId="{0B2D7BBA-CFB3-5144-9BD8-ABB00E9271C3}">
      <dsp:nvSpPr>
        <dsp:cNvPr id="0" name=""/>
        <dsp:cNvSpPr/>
      </dsp:nvSpPr>
      <dsp:spPr>
        <a:xfrm>
          <a:off x="8255835" y="1384239"/>
          <a:ext cx="91440" cy="1106206"/>
        </a:xfrm>
        <a:custGeom>
          <a:avLst/>
          <a:gdLst/>
          <a:ahLst/>
          <a:cxnLst/>
          <a:rect l="0" t="0" r="0" b="0"/>
          <a:pathLst>
            <a:path>
              <a:moveTo>
                <a:pt x="45720" y="0"/>
              </a:moveTo>
              <a:lnTo>
                <a:pt x="45720" y="1106206"/>
              </a:lnTo>
              <a:lnTo>
                <a:pt x="106378" y="1106206"/>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C730CECF-4560-F844-9D9D-014D32E6242A}">
      <dsp:nvSpPr>
        <dsp:cNvPr id="0" name=""/>
        <dsp:cNvSpPr/>
      </dsp:nvSpPr>
      <dsp:spPr>
        <a:xfrm>
          <a:off x="8255835" y="1384239"/>
          <a:ext cx="91440" cy="703771"/>
        </a:xfrm>
        <a:custGeom>
          <a:avLst/>
          <a:gdLst/>
          <a:ahLst/>
          <a:cxnLst/>
          <a:rect l="0" t="0" r="0" b="0"/>
          <a:pathLst>
            <a:path>
              <a:moveTo>
                <a:pt x="45720" y="0"/>
              </a:moveTo>
              <a:lnTo>
                <a:pt x="45720" y="703771"/>
              </a:lnTo>
              <a:lnTo>
                <a:pt x="106378" y="703771"/>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00BC3099-25DA-2645-A522-C054FFA0A228}">
      <dsp:nvSpPr>
        <dsp:cNvPr id="0" name=""/>
        <dsp:cNvSpPr/>
      </dsp:nvSpPr>
      <dsp:spPr>
        <a:xfrm>
          <a:off x="8255835" y="1384239"/>
          <a:ext cx="91440" cy="301337"/>
        </a:xfrm>
        <a:custGeom>
          <a:avLst/>
          <a:gdLst/>
          <a:ahLst/>
          <a:cxnLst/>
          <a:rect l="0" t="0" r="0" b="0"/>
          <a:pathLst>
            <a:path>
              <a:moveTo>
                <a:pt x="45720" y="0"/>
              </a:moveTo>
              <a:lnTo>
                <a:pt x="45720" y="301337"/>
              </a:lnTo>
              <a:lnTo>
                <a:pt x="106378" y="301337"/>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1A849377-CE5D-204B-83CD-6D7C076BDF2D}">
      <dsp:nvSpPr>
        <dsp:cNvPr id="0" name=""/>
        <dsp:cNvSpPr/>
      </dsp:nvSpPr>
      <dsp:spPr>
        <a:xfrm>
          <a:off x="8463311" y="981804"/>
          <a:ext cx="302314" cy="200239"/>
        </a:xfrm>
        <a:custGeom>
          <a:avLst/>
          <a:gdLst/>
          <a:ahLst/>
          <a:cxnLst/>
          <a:rect l="0" t="0" r="0" b="0"/>
          <a:pathLst>
            <a:path>
              <a:moveTo>
                <a:pt x="302314" y="0"/>
              </a:moveTo>
              <a:lnTo>
                <a:pt x="302314" y="100119"/>
              </a:lnTo>
              <a:lnTo>
                <a:pt x="0" y="100119"/>
              </a:lnTo>
              <a:lnTo>
                <a:pt x="0" y="200239"/>
              </a:lnTo>
            </a:path>
          </a:pathLst>
        </a:custGeom>
        <a:noFill/>
        <a:ln w="12700" cap="flat" cmpd="sng" algn="ctr">
          <a:solidFill>
            <a:srgbClr val="EE7623"/>
          </a:solidFill>
          <a:prstDash val="solid"/>
          <a:miter lim="800000"/>
        </a:ln>
        <a:effectLst/>
      </dsp:spPr>
      <dsp:style>
        <a:lnRef idx="2">
          <a:scrgbClr r="0" g="0" b="0"/>
        </a:lnRef>
        <a:fillRef idx="0">
          <a:scrgbClr r="0" g="0" b="0"/>
        </a:fillRef>
        <a:effectRef idx="0">
          <a:scrgbClr r="0" g="0" b="0"/>
        </a:effectRef>
        <a:fontRef idx="minor"/>
      </dsp:style>
    </dsp:sp>
    <dsp:sp modelId="{065FC98F-F74E-C947-A1BE-C82655BC9465}">
      <dsp:nvSpPr>
        <dsp:cNvPr id="0" name=""/>
        <dsp:cNvSpPr/>
      </dsp:nvSpPr>
      <dsp:spPr>
        <a:xfrm>
          <a:off x="6495291" y="579370"/>
          <a:ext cx="2270334" cy="200239"/>
        </a:xfrm>
        <a:custGeom>
          <a:avLst/>
          <a:gdLst/>
          <a:ahLst/>
          <a:cxnLst/>
          <a:rect l="0" t="0" r="0" b="0"/>
          <a:pathLst>
            <a:path>
              <a:moveTo>
                <a:pt x="0" y="0"/>
              </a:moveTo>
              <a:lnTo>
                <a:pt x="0" y="100119"/>
              </a:lnTo>
              <a:lnTo>
                <a:pt x="2270334" y="100119"/>
              </a:lnTo>
              <a:lnTo>
                <a:pt x="2270334" y="20023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D443B3-90BB-084F-8656-B6157131B946}">
      <dsp:nvSpPr>
        <dsp:cNvPr id="0" name=""/>
        <dsp:cNvSpPr/>
      </dsp:nvSpPr>
      <dsp:spPr>
        <a:xfrm>
          <a:off x="7651206" y="2161360"/>
          <a:ext cx="91440" cy="331048"/>
        </a:xfrm>
        <a:custGeom>
          <a:avLst/>
          <a:gdLst/>
          <a:ahLst/>
          <a:cxnLst/>
          <a:rect l="0" t="0" r="0" b="0"/>
          <a:pathLst>
            <a:path>
              <a:moveTo>
                <a:pt x="45720" y="0"/>
              </a:moveTo>
              <a:lnTo>
                <a:pt x="45720" y="331048"/>
              </a:lnTo>
              <a:lnTo>
                <a:pt x="106378" y="331048"/>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A8078578-63D8-8E42-A1B5-5B634301C619}">
      <dsp:nvSpPr>
        <dsp:cNvPr id="0" name=""/>
        <dsp:cNvSpPr/>
      </dsp:nvSpPr>
      <dsp:spPr>
        <a:xfrm>
          <a:off x="7556367" y="1758926"/>
          <a:ext cx="302314" cy="200239"/>
        </a:xfrm>
        <a:custGeom>
          <a:avLst/>
          <a:gdLst/>
          <a:ahLst/>
          <a:cxnLst/>
          <a:rect l="0" t="0" r="0" b="0"/>
          <a:pathLst>
            <a:path>
              <a:moveTo>
                <a:pt x="0" y="0"/>
              </a:moveTo>
              <a:lnTo>
                <a:pt x="0" y="100119"/>
              </a:lnTo>
              <a:lnTo>
                <a:pt x="302314" y="100119"/>
              </a:lnTo>
              <a:lnTo>
                <a:pt x="302314" y="200239"/>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90EBE6C6-56E1-EC46-8B4D-9B0717D0236B}">
      <dsp:nvSpPr>
        <dsp:cNvPr id="0" name=""/>
        <dsp:cNvSpPr/>
      </dsp:nvSpPr>
      <dsp:spPr>
        <a:xfrm>
          <a:off x="7254053" y="1758926"/>
          <a:ext cx="302314" cy="200239"/>
        </a:xfrm>
        <a:custGeom>
          <a:avLst/>
          <a:gdLst/>
          <a:ahLst/>
          <a:cxnLst/>
          <a:rect l="0" t="0" r="0" b="0"/>
          <a:pathLst>
            <a:path>
              <a:moveTo>
                <a:pt x="302314" y="0"/>
              </a:moveTo>
              <a:lnTo>
                <a:pt x="302314" y="100119"/>
              </a:lnTo>
              <a:lnTo>
                <a:pt x="0" y="100119"/>
              </a:lnTo>
              <a:lnTo>
                <a:pt x="0" y="200239"/>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F2661431-5960-A04C-B4D4-0F7DAB825050}">
      <dsp:nvSpPr>
        <dsp:cNvPr id="0" name=""/>
        <dsp:cNvSpPr/>
      </dsp:nvSpPr>
      <dsp:spPr>
        <a:xfrm>
          <a:off x="4599644" y="1356491"/>
          <a:ext cx="2956723" cy="200239"/>
        </a:xfrm>
        <a:custGeom>
          <a:avLst/>
          <a:gdLst/>
          <a:ahLst/>
          <a:cxnLst/>
          <a:rect l="0" t="0" r="0" b="0"/>
          <a:pathLst>
            <a:path>
              <a:moveTo>
                <a:pt x="0" y="0"/>
              </a:moveTo>
              <a:lnTo>
                <a:pt x="0" y="100119"/>
              </a:lnTo>
              <a:lnTo>
                <a:pt x="2956723" y="100119"/>
              </a:lnTo>
              <a:lnTo>
                <a:pt x="2956723" y="200239"/>
              </a:lnTo>
            </a:path>
          </a:pathLst>
        </a:custGeom>
        <a:noFill/>
        <a:ln w="12700" cap="flat" cmpd="sng" algn="ctr">
          <a:solidFill>
            <a:srgbClr val="EE7623"/>
          </a:solidFill>
          <a:prstDash val="solid"/>
          <a:miter lim="800000"/>
        </a:ln>
        <a:effectLst/>
      </dsp:spPr>
      <dsp:style>
        <a:lnRef idx="2">
          <a:scrgbClr r="0" g="0" b="0"/>
        </a:lnRef>
        <a:fillRef idx="0">
          <a:scrgbClr r="0" g="0" b="0"/>
        </a:fillRef>
        <a:effectRef idx="0">
          <a:scrgbClr r="0" g="0" b="0"/>
        </a:effectRef>
        <a:fontRef idx="minor"/>
      </dsp:style>
    </dsp:sp>
    <dsp:sp modelId="{A52EAB87-5FB2-1C45-9014-546BD2BECA28}">
      <dsp:nvSpPr>
        <dsp:cNvPr id="0" name=""/>
        <dsp:cNvSpPr/>
      </dsp:nvSpPr>
      <dsp:spPr>
        <a:xfrm>
          <a:off x="6441948" y="2161360"/>
          <a:ext cx="91440" cy="703771"/>
        </a:xfrm>
        <a:custGeom>
          <a:avLst/>
          <a:gdLst/>
          <a:ahLst/>
          <a:cxnLst/>
          <a:rect l="0" t="0" r="0" b="0"/>
          <a:pathLst>
            <a:path>
              <a:moveTo>
                <a:pt x="45720" y="0"/>
              </a:moveTo>
              <a:lnTo>
                <a:pt x="45720" y="703771"/>
              </a:lnTo>
              <a:lnTo>
                <a:pt x="106378" y="703771"/>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149B4684-C5ED-FE49-94BF-0A5662830205}">
      <dsp:nvSpPr>
        <dsp:cNvPr id="0" name=""/>
        <dsp:cNvSpPr/>
      </dsp:nvSpPr>
      <dsp:spPr>
        <a:xfrm>
          <a:off x="6441948" y="2161360"/>
          <a:ext cx="91440" cy="301337"/>
        </a:xfrm>
        <a:custGeom>
          <a:avLst/>
          <a:gdLst/>
          <a:ahLst/>
          <a:cxnLst/>
          <a:rect l="0" t="0" r="0" b="0"/>
          <a:pathLst>
            <a:path>
              <a:moveTo>
                <a:pt x="45720" y="0"/>
              </a:moveTo>
              <a:lnTo>
                <a:pt x="45720" y="301337"/>
              </a:lnTo>
              <a:lnTo>
                <a:pt x="106378" y="301337"/>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CC605F13-B5D5-9544-9A25-BE690F0D5A45}">
      <dsp:nvSpPr>
        <dsp:cNvPr id="0" name=""/>
        <dsp:cNvSpPr/>
      </dsp:nvSpPr>
      <dsp:spPr>
        <a:xfrm>
          <a:off x="6044794" y="1758926"/>
          <a:ext cx="604629" cy="200239"/>
        </a:xfrm>
        <a:custGeom>
          <a:avLst/>
          <a:gdLst/>
          <a:ahLst/>
          <a:cxnLst/>
          <a:rect l="0" t="0" r="0" b="0"/>
          <a:pathLst>
            <a:path>
              <a:moveTo>
                <a:pt x="0" y="0"/>
              </a:moveTo>
              <a:lnTo>
                <a:pt x="0" y="100119"/>
              </a:lnTo>
              <a:lnTo>
                <a:pt x="604629" y="100119"/>
              </a:lnTo>
              <a:lnTo>
                <a:pt x="604629" y="200239"/>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D23E47CC-A5EE-F948-8880-CFFF24E7AC9E}">
      <dsp:nvSpPr>
        <dsp:cNvPr id="0" name=""/>
        <dsp:cNvSpPr/>
      </dsp:nvSpPr>
      <dsp:spPr>
        <a:xfrm>
          <a:off x="5837319" y="2161360"/>
          <a:ext cx="91440" cy="301337"/>
        </a:xfrm>
        <a:custGeom>
          <a:avLst/>
          <a:gdLst/>
          <a:ahLst/>
          <a:cxnLst/>
          <a:rect l="0" t="0" r="0" b="0"/>
          <a:pathLst>
            <a:path>
              <a:moveTo>
                <a:pt x="45720" y="0"/>
              </a:moveTo>
              <a:lnTo>
                <a:pt x="45720" y="301337"/>
              </a:lnTo>
              <a:lnTo>
                <a:pt x="106378" y="301337"/>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07314F0C-78DB-F143-8A9E-F052997C0871}">
      <dsp:nvSpPr>
        <dsp:cNvPr id="0" name=""/>
        <dsp:cNvSpPr/>
      </dsp:nvSpPr>
      <dsp:spPr>
        <a:xfrm>
          <a:off x="5999074" y="1758926"/>
          <a:ext cx="91440" cy="200239"/>
        </a:xfrm>
        <a:custGeom>
          <a:avLst/>
          <a:gdLst/>
          <a:ahLst/>
          <a:cxnLst/>
          <a:rect l="0" t="0" r="0" b="0"/>
          <a:pathLst>
            <a:path>
              <a:moveTo>
                <a:pt x="45720" y="0"/>
              </a:moveTo>
              <a:lnTo>
                <a:pt x="45720" y="20023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06AC71-E7A4-0544-B191-332674261F92}">
      <dsp:nvSpPr>
        <dsp:cNvPr id="0" name=""/>
        <dsp:cNvSpPr/>
      </dsp:nvSpPr>
      <dsp:spPr>
        <a:xfrm>
          <a:off x="5440165" y="1758926"/>
          <a:ext cx="604629" cy="200239"/>
        </a:xfrm>
        <a:custGeom>
          <a:avLst/>
          <a:gdLst/>
          <a:ahLst/>
          <a:cxnLst/>
          <a:rect l="0" t="0" r="0" b="0"/>
          <a:pathLst>
            <a:path>
              <a:moveTo>
                <a:pt x="604629" y="0"/>
              </a:moveTo>
              <a:lnTo>
                <a:pt x="604629" y="100119"/>
              </a:lnTo>
              <a:lnTo>
                <a:pt x="0" y="100119"/>
              </a:lnTo>
              <a:lnTo>
                <a:pt x="0" y="200239"/>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3B33DDE5-B7A0-0743-9024-A005339A7459}">
      <dsp:nvSpPr>
        <dsp:cNvPr id="0" name=""/>
        <dsp:cNvSpPr/>
      </dsp:nvSpPr>
      <dsp:spPr>
        <a:xfrm>
          <a:off x="4599644" y="1356491"/>
          <a:ext cx="1445150" cy="200239"/>
        </a:xfrm>
        <a:custGeom>
          <a:avLst/>
          <a:gdLst/>
          <a:ahLst/>
          <a:cxnLst/>
          <a:rect l="0" t="0" r="0" b="0"/>
          <a:pathLst>
            <a:path>
              <a:moveTo>
                <a:pt x="0" y="0"/>
              </a:moveTo>
              <a:lnTo>
                <a:pt x="0" y="100119"/>
              </a:lnTo>
              <a:lnTo>
                <a:pt x="1445150" y="100119"/>
              </a:lnTo>
              <a:lnTo>
                <a:pt x="1445150" y="200239"/>
              </a:lnTo>
            </a:path>
          </a:pathLst>
        </a:custGeom>
        <a:noFill/>
        <a:ln w="12700" cap="flat" cmpd="sng" algn="ctr">
          <a:solidFill>
            <a:srgbClr val="EE7623"/>
          </a:solidFill>
          <a:prstDash val="solid"/>
          <a:miter lim="800000"/>
        </a:ln>
        <a:effectLst/>
      </dsp:spPr>
      <dsp:style>
        <a:lnRef idx="2">
          <a:scrgbClr r="0" g="0" b="0"/>
        </a:lnRef>
        <a:fillRef idx="0">
          <a:scrgbClr r="0" g="0" b="0"/>
        </a:fillRef>
        <a:effectRef idx="0">
          <a:scrgbClr r="0" g="0" b="0"/>
        </a:effectRef>
        <a:fontRef idx="minor"/>
      </dsp:style>
    </dsp:sp>
    <dsp:sp modelId="{E25AB43F-9EB3-A347-8652-715790AFED46}">
      <dsp:nvSpPr>
        <dsp:cNvPr id="0" name=""/>
        <dsp:cNvSpPr/>
      </dsp:nvSpPr>
      <dsp:spPr>
        <a:xfrm>
          <a:off x="4243365" y="2254758"/>
          <a:ext cx="800106" cy="200239"/>
        </a:xfrm>
        <a:custGeom>
          <a:avLst/>
          <a:gdLst/>
          <a:ahLst/>
          <a:cxnLst/>
          <a:rect l="0" t="0" r="0" b="0"/>
          <a:pathLst>
            <a:path>
              <a:moveTo>
                <a:pt x="0" y="0"/>
              </a:moveTo>
              <a:lnTo>
                <a:pt x="0" y="100119"/>
              </a:lnTo>
              <a:lnTo>
                <a:pt x="800106" y="100119"/>
              </a:lnTo>
              <a:lnTo>
                <a:pt x="800106" y="200239"/>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D61FEB5B-B9A6-0C4A-81C2-D7B9F2017B34}">
      <dsp:nvSpPr>
        <dsp:cNvPr id="0" name=""/>
        <dsp:cNvSpPr/>
      </dsp:nvSpPr>
      <dsp:spPr>
        <a:xfrm>
          <a:off x="2883270" y="3153025"/>
          <a:ext cx="209995" cy="1447519"/>
        </a:xfrm>
        <a:custGeom>
          <a:avLst/>
          <a:gdLst/>
          <a:ahLst/>
          <a:cxnLst/>
          <a:rect l="0" t="0" r="0" b="0"/>
          <a:pathLst>
            <a:path>
              <a:moveTo>
                <a:pt x="0" y="0"/>
              </a:moveTo>
              <a:lnTo>
                <a:pt x="0" y="1447519"/>
              </a:lnTo>
              <a:lnTo>
                <a:pt x="209995" y="1447519"/>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25958169-6084-894E-91C4-F05D2181C5C3}">
      <dsp:nvSpPr>
        <dsp:cNvPr id="0" name=""/>
        <dsp:cNvSpPr/>
      </dsp:nvSpPr>
      <dsp:spPr>
        <a:xfrm>
          <a:off x="2883270" y="3153025"/>
          <a:ext cx="209995" cy="549253"/>
        </a:xfrm>
        <a:custGeom>
          <a:avLst/>
          <a:gdLst/>
          <a:ahLst/>
          <a:cxnLst/>
          <a:rect l="0" t="0" r="0" b="0"/>
          <a:pathLst>
            <a:path>
              <a:moveTo>
                <a:pt x="0" y="0"/>
              </a:moveTo>
              <a:lnTo>
                <a:pt x="0" y="549253"/>
              </a:lnTo>
              <a:lnTo>
                <a:pt x="209995" y="549253"/>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2CDEA441-16E3-AF4A-A034-FED049D14CBF}">
      <dsp:nvSpPr>
        <dsp:cNvPr id="0" name=""/>
        <dsp:cNvSpPr/>
      </dsp:nvSpPr>
      <dsp:spPr>
        <a:xfrm>
          <a:off x="3443259" y="2254758"/>
          <a:ext cx="800106" cy="200239"/>
        </a:xfrm>
        <a:custGeom>
          <a:avLst/>
          <a:gdLst/>
          <a:ahLst/>
          <a:cxnLst/>
          <a:rect l="0" t="0" r="0" b="0"/>
          <a:pathLst>
            <a:path>
              <a:moveTo>
                <a:pt x="800106" y="0"/>
              </a:moveTo>
              <a:lnTo>
                <a:pt x="800106" y="100119"/>
              </a:lnTo>
              <a:lnTo>
                <a:pt x="0" y="100119"/>
              </a:lnTo>
              <a:lnTo>
                <a:pt x="0" y="200239"/>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9D80B086-48A8-B74D-8C90-0D543BDCF2E7}">
      <dsp:nvSpPr>
        <dsp:cNvPr id="0" name=""/>
        <dsp:cNvSpPr/>
      </dsp:nvSpPr>
      <dsp:spPr>
        <a:xfrm>
          <a:off x="4243365" y="1356491"/>
          <a:ext cx="356279" cy="200239"/>
        </a:xfrm>
        <a:custGeom>
          <a:avLst/>
          <a:gdLst/>
          <a:ahLst/>
          <a:cxnLst/>
          <a:rect l="0" t="0" r="0" b="0"/>
          <a:pathLst>
            <a:path>
              <a:moveTo>
                <a:pt x="356279" y="0"/>
              </a:moveTo>
              <a:lnTo>
                <a:pt x="356279" y="100119"/>
              </a:lnTo>
              <a:lnTo>
                <a:pt x="0" y="100119"/>
              </a:lnTo>
              <a:lnTo>
                <a:pt x="0" y="20023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0A7576-FC2B-F64F-A03B-677FAEA0DDB8}">
      <dsp:nvSpPr>
        <dsp:cNvPr id="0" name=""/>
        <dsp:cNvSpPr/>
      </dsp:nvSpPr>
      <dsp:spPr>
        <a:xfrm>
          <a:off x="2036256" y="2561292"/>
          <a:ext cx="91440" cy="300920"/>
        </a:xfrm>
        <a:custGeom>
          <a:avLst/>
          <a:gdLst/>
          <a:ahLst/>
          <a:cxnLst/>
          <a:rect l="0" t="0" r="0" b="0"/>
          <a:pathLst>
            <a:path>
              <a:moveTo>
                <a:pt x="45720" y="0"/>
              </a:moveTo>
              <a:lnTo>
                <a:pt x="45720" y="300920"/>
              </a:lnTo>
              <a:lnTo>
                <a:pt x="105857" y="300920"/>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CFB42155-8205-6D44-83F1-6144B080F75E}">
      <dsp:nvSpPr>
        <dsp:cNvPr id="0" name=""/>
        <dsp:cNvSpPr/>
      </dsp:nvSpPr>
      <dsp:spPr>
        <a:xfrm>
          <a:off x="1641186" y="2159692"/>
          <a:ext cx="601158" cy="200239"/>
        </a:xfrm>
        <a:custGeom>
          <a:avLst/>
          <a:gdLst/>
          <a:ahLst/>
          <a:cxnLst/>
          <a:rect l="0" t="0" r="0" b="0"/>
          <a:pathLst>
            <a:path>
              <a:moveTo>
                <a:pt x="0" y="0"/>
              </a:moveTo>
              <a:lnTo>
                <a:pt x="0" y="100119"/>
              </a:lnTo>
              <a:lnTo>
                <a:pt x="601158" y="100119"/>
              </a:lnTo>
              <a:lnTo>
                <a:pt x="601158" y="200239"/>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C700E72F-5299-744F-8092-D6C6BC9052B7}">
      <dsp:nvSpPr>
        <dsp:cNvPr id="0" name=""/>
        <dsp:cNvSpPr/>
      </dsp:nvSpPr>
      <dsp:spPr>
        <a:xfrm>
          <a:off x="1435098" y="2561292"/>
          <a:ext cx="91440" cy="702520"/>
        </a:xfrm>
        <a:custGeom>
          <a:avLst/>
          <a:gdLst/>
          <a:ahLst/>
          <a:cxnLst/>
          <a:rect l="0" t="0" r="0" b="0"/>
          <a:pathLst>
            <a:path>
              <a:moveTo>
                <a:pt x="45720" y="0"/>
              </a:moveTo>
              <a:lnTo>
                <a:pt x="45720" y="702520"/>
              </a:lnTo>
              <a:lnTo>
                <a:pt x="105857" y="702520"/>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55BC0D6F-C2FB-984F-AEBE-ADA71A948F06}">
      <dsp:nvSpPr>
        <dsp:cNvPr id="0" name=""/>
        <dsp:cNvSpPr/>
      </dsp:nvSpPr>
      <dsp:spPr>
        <a:xfrm>
          <a:off x="1435098" y="2561292"/>
          <a:ext cx="91440" cy="300920"/>
        </a:xfrm>
        <a:custGeom>
          <a:avLst/>
          <a:gdLst/>
          <a:ahLst/>
          <a:cxnLst/>
          <a:rect l="0" t="0" r="0" b="0"/>
          <a:pathLst>
            <a:path>
              <a:moveTo>
                <a:pt x="45720" y="0"/>
              </a:moveTo>
              <a:lnTo>
                <a:pt x="45720" y="300920"/>
              </a:lnTo>
              <a:lnTo>
                <a:pt x="105857" y="300920"/>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5E0D8265-DE23-0045-9F5E-1526DA177876}">
      <dsp:nvSpPr>
        <dsp:cNvPr id="0" name=""/>
        <dsp:cNvSpPr/>
      </dsp:nvSpPr>
      <dsp:spPr>
        <a:xfrm>
          <a:off x="1595466" y="2159692"/>
          <a:ext cx="91440" cy="200239"/>
        </a:xfrm>
        <a:custGeom>
          <a:avLst/>
          <a:gdLst/>
          <a:ahLst/>
          <a:cxnLst/>
          <a:rect l="0" t="0" r="0" b="0"/>
          <a:pathLst>
            <a:path>
              <a:moveTo>
                <a:pt x="45720" y="0"/>
              </a:moveTo>
              <a:lnTo>
                <a:pt x="45720" y="20023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6C4366-F8A3-174D-BCE1-E94BBAFED8B8}">
      <dsp:nvSpPr>
        <dsp:cNvPr id="0" name=""/>
        <dsp:cNvSpPr/>
      </dsp:nvSpPr>
      <dsp:spPr>
        <a:xfrm>
          <a:off x="833940" y="2561292"/>
          <a:ext cx="91440" cy="702520"/>
        </a:xfrm>
        <a:custGeom>
          <a:avLst/>
          <a:gdLst/>
          <a:ahLst/>
          <a:cxnLst/>
          <a:rect l="0" t="0" r="0" b="0"/>
          <a:pathLst>
            <a:path>
              <a:moveTo>
                <a:pt x="45720" y="0"/>
              </a:moveTo>
              <a:lnTo>
                <a:pt x="45720" y="702520"/>
              </a:lnTo>
              <a:lnTo>
                <a:pt x="105857" y="702520"/>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EF3A1F57-D57F-6C4C-9DBC-2FCE8E8B6180}">
      <dsp:nvSpPr>
        <dsp:cNvPr id="0" name=""/>
        <dsp:cNvSpPr/>
      </dsp:nvSpPr>
      <dsp:spPr>
        <a:xfrm>
          <a:off x="833940" y="2561292"/>
          <a:ext cx="91440" cy="300920"/>
        </a:xfrm>
        <a:custGeom>
          <a:avLst/>
          <a:gdLst/>
          <a:ahLst/>
          <a:cxnLst/>
          <a:rect l="0" t="0" r="0" b="0"/>
          <a:pathLst>
            <a:path>
              <a:moveTo>
                <a:pt x="45720" y="0"/>
              </a:moveTo>
              <a:lnTo>
                <a:pt x="45720" y="300920"/>
              </a:lnTo>
              <a:lnTo>
                <a:pt x="105857" y="300920"/>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D4FEFE9D-4F14-0345-8C82-04799A9978D1}">
      <dsp:nvSpPr>
        <dsp:cNvPr id="0" name=""/>
        <dsp:cNvSpPr/>
      </dsp:nvSpPr>
      <dsp:spPr>
        <a:xfrm>
          <a:off x="1040027" y="2159692"/>
          <a:ext cx="601158" cy="200239"/>
        </a:xfrm>
        <a:custGeom>
          <a:avLst/>
          <a:gdLst/>
          <a:ahLst/>
          <a:cxnLst/>
          <a:rect l="0" t="0" r="0" b="0"/>
          <a:pathLst>
            <a:path>
              <a:moveTo>
                <a:pt x="601158" y="0"/>
              </a:moveTo>
              <a:lnTo>
                <a:pt x="601158" y="100119"/>
              </a:lnTo>
              <a:lnTo>
                <a:pt x="0" y="100119"/>
              </a:lnTo>
              <a:lnTo>
                <a:pt x="0" y="200239"/>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C55C37D2-2AB4-F344-A123-BF0CCD70D71A}">
      <dsp:nvSpPr>
        <dsp:cNvPr id="0" name=""/>
        <dsp:cNvSpPr/>
      </dsp:nvSpPr>
      <dsp:spPr>
        <a:xfrm>
          <a:off x="1595466" y="1758091"/>
          <a:ext cx="91440" cy="200239"/>
        </a:xfrm>
        <a:custGeom>
          <a:avLst/>
          <a:gdLst/>
          <a:ahLst/>
          <a:cxnLst/>
          <a:rect l="0" t="0" r="0" b="0"/>
          <a:pathLst>
            <a:path>
              <a:moveTo>
                <a:pt x="45720" y="0"/>
              </a:moveTo>
              <a:lnTo>
                <a:pt x="45720" y="200239"/>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06375639-6404-7D4A-887F-E736F0CDD9B8}">
      <dsp:nvSpPr>
        <dsp:cNvPr id="0" name=""/>
        <dsp:cNvSpPr/>
      </dsp:nvSpPr>
      <dsp:spPr>
        <a:xfrm>
          <a:off x="1641186" y="1356491"/>
          <a:ext cx="2958458" cy="200239"/>
        </a:xfrm>
        <a:custGeom>
          <a:avLst/>
          <a:gdLst/>
          <a:ahLst/>
          <a:cxnLst/>
          <a:rect l="0" t="0" r="0" b="0"/>
          <a:pathLst>
            <a:path>
              <a:moveTo>
                <a:pt x="2958458" y="0"/>
              </a:moveTo>
              <a:lnTo>
                <a:pt x="2958458" y="100119"/>
              </a:lnTo>
              <a:lnTo>
                <a:pt x="0" y="100119"/>
              </a:lnTo>
              <a:lnTo>
                <a:pt x="0" y="200239"/>
              </a:lnTo>
            </a:path>
          </a:pathLst>
        </a:custGeom>
        <a:noFill/>
        <a:ln w="12700" cap="flat" cmpd="sng" algn="ctr">
          <a:solidFill>
            <a:srgbClr val="EE7623"/>
          </a:solidFill>
          <a:prstDash val="solid"/>
          <a:miter lim="800000"/>
        </a:ln>
        <a:effectLst/>
      </dsp:spPr>
      <dsp:style>
        <a:lnRef idx="2">
          <a:scrgbClr r="0" g="0" b="0"/>
        </a:lnRef>
        <a:fillRef idx="0">
          <a:scrgbClr r="0" g="0" b="0"/>
        </a:fillRef>
        <a:effectRef idx="0">
          <a:scrgbClr r="0" g="0" b="0"/>
        </a:effectRef>
        <a:fontRef idx="minor"/>
      </dsp:style>
    </dsp:sp>
    <dsp:sp modelId="{FBC8C633-2C2B-3C40-B205-5257B2BC709C}">
      <dsp:nvSpPr>
        <dsp:cNvPr id="0" name=""/>
        <dsp:cNvSpPr/>
      </dsp:nvSpPr>
      <dsp:spPr>
        <a:xfrm>
          <a:off x="4599644" y="579370"/>
          <a:ext cx="1895647" cy="200239"/>
        </a:xfrm>
        <a:custGeom>
          <a:avLst/>
          <a:gdLst/>
          <a:ahLst/>
          <a:cxnLst/>
          <a:rect l="0" t="0" r="0" b="0"/>
          <a:pathLst>
            <a:path>
              <a:moveTo>
                <a:pt x="1895647" y="0"/>
              </a:moveTo>
              <a:lnTo>
                <a:pt x="1895647" y="100119"/>
              </a:lnTo>
              <a:lnTo>
                <a:pt x="0" y="100119"/>
              </a:lnTo>
              <a:lnTo>
                <a:pt x="0" y="20023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A2BC1C-C5C9-F345-9575-0244D242D8AB}">
      <dsp:nvSpPr>
        <dsp:cNvPr id="0" name=""/>
        <dsp:cNvSpPr/>
      </dsp:nvSpPr>
      <dsp:spPr>
        <a:xfrm>
          <a:off x="5918410" y="2488"/>
          <a:ext cx="1153763" cy="57688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Glovebox</a:t>
          </a:r>
        </a:p>
      </dsp:txBody>
      <dsp:txXfrm>
        <a:off x="5918410" y="2488"/>
        <a:ext cx="1153763" cy="576881"/>
      </dsp:txXfrm>
    </dsp:sp>
    <dsp:sp modelId="{1CD742CF-98EF-7249-BF20-98FD85D41EC8}">
      <dsp:nvSpPr>
        <dsp:cNvPr id="0" name=""/>
        <dsp:cNvSpPr/>
      </dsp:nvSpPr>
      <dsp:spPr>
        <a:xfrm>
          <a:off x="4022763" y="779610"/>
          <a:ext cx="1153763" cy="57688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Experiment</a:t>
          </a:r>
        </a:p>
      </dsp:txBody>
      <dsp:txXfrm>
        <a:off x="4022763" y="779610"/>
        <a:ext cx="1153763" cy="576881"/>
      </dsp:txXfrm>
    </dsp:sp>
    <dsp:sp modelId="{E4F0180B-5984-4548-9FFD-2E1379D671DB}">
      <dsp:nvSpPr>
        <dsp:cNvPr id="0" name=""/>
        <dsp:cNvSpPr/>
      </dsp:nvSpPr>
      <dsp:spPr>
        <a:xfrm>
          <a:off x="1440726" y="1556731"/>
          <a:ext cx="400918" cy="20136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Electronics</a:t>
          </a:r>
        </a:p>
      </dsp:txBody>
      <dsp:txXfrm>
        <a:off x="1440726" y="1556731"/>
        <a:ext cx="400918" cy="201360"/>
      </dsp:txXfrm>
    </dsp:sp>
    <dsp:sp modelId="{64B08DC5-0D95-364A-BF72-4A5878CB2B4B}">
      <dsp:nvSpPr>
        <dsp:cNvPr id="0" name=""/>
        <dsp:cNvSpPr/>
      </dsp:nvSpPr>
      <dsp:spPr>
        <a:xfrm>
          <a:off x="1440726" y="1958331"/>
          <a:ext cx="400918" cy="20136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Computer Fans</a:t>
          </a:r>
        </a:p>
      </dsp:txBody>
      <dsp:txXfrm>
        <a:off x="1440726" y="1958331"/>
        <a:ext cx="400918" cy="201360"/>
      </dsp:txXfrm>
    </dsp:sp>
    <dsp:sp modelId="{0EF2EFF3-D697-FC4D-BF81-AD973424933F}">
      <dsp:nvSpPr>
        <dsp:cNvPr id="0" name=""/>
        <dsp:cNvSpPr/>
      </dsp:nvSpPr>
      <dsp:spPr>
        <a:xfrm>
          <a:off x="839568" y="2359932"/>
          <a:ext cx="400918" cy="20136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Circulates Air</a:t>
          </a:r>
        </a:p>
      </dsp:txBody>
      <dsp:txXfrm>
        <a:off x="839568" y="2359932"/>
        <a:ext cx="400918" cy="201360"/>
      </dsp:txXfrm>
    </dsp:sp>
    <dsp:sp modelId="{88B1D605-871A-3843-8A01-01439CD1D438}">
      <dsp:nvSpPr>
        <dsp:cNvPr id="0" name=""/>
        <dsp:cNvSpPr/>
      </dsp:nvSpPr>
      <dsp:spPr>
        <a:xfrm>
          <a:off x="939798" y="2761532"/>
          <a:ext cx="400918" cy="20136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Lofts Simulant</a:t>
          </a:r>
        </a:p>
      </dsp:txBody>
      <dsp:txXfrm>
        <a:off x="939798" y="2761532"/>
        <a:ext cx="400918" cy="201360"/>
      </dsp:txXfrm>
    </dsp:sp>
    <dsp:sp modelId="{3CD2EE95-A8B5-D14C-9728-01E049359466}">
      <dsp:nvSpPr>
        <dsp:cNvPr id="0" name=""/>
        <dsp:cNvSpPr/>
      </dsp:nvSpPr>
      <dsp:spPr>
        <a:xfrm>
          <a:off x="939798" y="3163132"/>
          <a:ext cx="400918" cy="20136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Maintains Steady Air Flow</a:t>
          </a:r>
        </a:p>
      </dsp:txBody>
      <dsp:txXfrm>
        <a:off x="939798" y="3163132"/>
        <a:ext cx="400918" cy="201360"/>
      </dsp:txXfrm>
    </dsp:sp>
    <dsp:sp modelId="{B8686739-16F8-DE4E-B12F-CBC978CC8C39}">
      <dsp:nvSpPr>
        <dsp:cNvPr id="0" name=""/>
        <dsp:cNvSpPr/>
      </dsp:nvSpPr>
      <dsp:spPr>
        <a:xfrm>
          <a:off x="1440726" y="2359932"/>
          <a:ext cx="400918" cy="20136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Switch</a:t>
          </a:r>
        </a:p>
      </dsp:txBody>
      <dsp:txXfrm>
        <a:off x="1440726" y="2359932"/>
        <a:ext cx="400918" cy="201360"/>
      </dsp:txXfrm>
    </dsp:sp>
    <dsp:sp modelId="{70882EDB-38C8-9B4E-8F36-6155292C4C8E}">
      <dsp:nvSpPr>
        <dsp:cNvPr id="0" name=""/>
        <dsp:cNvSpPr/>
      </dsp:nvSpPr>
      <dsp:spPr>
        <a:xfrm>
          <a:off x="1540956" y="2761532"/>
          <a:ext cx="400918" cy="20136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Turns fans on </a:t>
          </a:r>
        </a:p>
      </dsp:txBody>
      <dsp:txXfrm>
        <a:off x="1540956" y="2761532"/>
        <a:ext cx="400918" cy="201360"/>
      </dsp:txXfrm>
    </dsp:sp>
    <dsp:sp modelId="{C24A017A-883E-624B-8FB2-C135F85E2861}">
      <dsp:nvSpPr>
        <dsp:cNvPr id="0" name=""/>
        <dsp:cNvSpPr/>
      </dsp:nvSpPr>
      <dsp:spPr>
        <a:xfrm>
          <a:off x="1540956" y="3163132"/>
          <a:ext cx="400918" cy="20136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Turns fans off</a:t>
          </a:r>
        </a:p>
      </dsp:txBody>
      <dsp:txXfrm>
        <a:off x="1540956" y="3163132"/>
        <a:ext cx="400918" cy="201360"/>
      </dsp:txXfrm>
    </dsp:sp>
    <dsp:sp modelId="{1C4A34C1-6FBD-2647-BB79-111CF753AEFD}">
      <dsp:nvSpPr>
        <dsp:cNvPr id="0" name=""/>
        <dsp:cNvSpPr/>
      </dsp:nvSpPr>
      <dsp:spPr>
        <a:xfrm>
          <a:off x="2041885" y="2359932"/>
          <a:ext cx="400918" cy="20136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Wires</a:t>
          </a:r>
        </a:p>
      </dsp:txBody>
      <dsp:txXfrm>
        <a:off x="2041885" y="2359932"/>
        <a:ext cx="400918" cy="201360"/>
      </dsp:txXfrm>
    </dsp:sp>
    <dsp:sp modelId="{9AF7768F-D018-8341-8887-A4971BC8F6E7}">
      <dsp:nvSpPr>
        <dsp:cNvPr id="0" name=""/>
        <dsp:cNvSpPr/>
      </dsp:nvSpPr>
      <dsp:spPr>
        <a:xfrm>
          <a:off x="2142114" y="2761532"/>
          <a:ext cx="400918" cy="20136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Provide power from outside of enclosure</a:t>
          </a:r>
        </a:p>
      </dsp:txBody>
      <dsp:txXfrm>
        <a:off x="2142114" y="2761532"/>
        <a:ext cx="400918" cy="201360"/>
      </dsp:txXfrm>
    </dsp:sp>
    <dsp:sp modelId="{65E90DA7-6FC3-2D4A-BA80-09C9B2DC9C96}">
      <dsp:nvSpPr>
        <dsp:cNvPr id="0" name=""/>
        <dsp:cNvSpPr/>
      </dsp:nvSpPr>
      <dsp:spPr>
        <a:xfrm>
          <a:off x="3543379" y="1556731"/>
          <a:ext cx="1399972" cy="698026"/>
        </a:xfrm>
        <a:prstGeom prst="rect">
          <a:avLst/>
        </a:prstGeom>
        <a:solidFill>
          <a:srgbClr val="EE7623"/>
        </a:solidFill>
        <a:ln w="12700" cap="flat" cmpd="sng" algn="ctr">
          <a:solidFill>
            <a:srgbClr val="EE76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Simulant Entrance</a:t>
          </a:r>
        </a:p>
      </dsp:txBody>
      <dsp:txXfrm>
        <a:off x="3543379" y="1556731"/>
        <a:ext cx="1399972" cy="698026"/>
      </dsp:txXfrm>
    </dsp:sp>
    <dsp:sp modelId="{2C0425CD-48CF-A145-A015-A2D09E70F626}">
      <dsp:nvSpPr>
        <dsp:cNvPr id="0" name=""/>
        <dsp:cNvSpPr/>
      </dsp:nvSpPr>
      <dsp:spPr>
        <a:xfrm>
          <a:off x="2743273" y="2454998"/>
          <a:ext cx="1399972" cy="698026"/>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Funnel Mechanism</a:t>
          </a:r>
        </a:p>
      </dsp:txBody>
      <dsp:txXfrm>
        <a:off x="2743273" y="2454998"/>
        <a:ext cx="1399972" cy="698026"/>
      </dsp:txXfrm>
    </dsp:sp>
    <dsp:sp modelId="{CDB7C713-9C44-4B4E-B881-6BCF0B268AAE}">
      <dsp:nvSpPr>
        <dsp:cNvPr id="0" name=""/>
        <dsp:cNvSpPr/>
      </dsp:nvSpPr>
      <dsp:spPr>
        <a:xfrm>
          <a:off x="3093266" y="3353264"/>
          <a:ext cx="1399972" cy="698026"/>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Deposits Simulant</a:t>
          </a:r>
        </a:p>
      </dsp:txBody>
      <dsp:txXfrm>
        <a:off x="3093266" y="3353264"/>
        <a:ext cx="1399972" cy="698026"/>
      </dsp:txXfrm>
    </dsp:sp>
    <dsp:sp modelId="{EF1DE688-259E-CF4E-B6C5-FFD486FD365B}">
      <dsp:nvSpPr>
        <dsp:cNvPr id="0" name=""/>
        <dsp:cNvSpPr/>
      </dsp:nvSpPr>
      <dsp:spPr>
        <a:xfrm>
          <a:off x="3093266" y="4251531"/>
          <a:ext cx="1399972" cy="698026"/>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Mounts to glovebox</a:t>
          </a:r>
        </a:p>
      </dsp:txBody>
      <dsp:txXfrm>
        <a:off x="3093266" y="4251531"/>
        <a:ext cx="1399972" cy="698026"/>
      </dsp:txXfrm>
    </dsp:sp>
    <dsp:sp modelId="{CA25BF58-1BB0-EC4D-9C84-E26B91408B48}">
      <dsp:nvSpPr>
        <dsp:cNvPr id="0" name=""/>
        <dsp:cNvSpPr/>
      </dsp:nvSpPr>
      <dsp:spPr>
        <a:xfrm>
          <a:off x="4343485" y="2454998"/>
          <a:ext cx="1399972" cy="698026"/>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Can be resealed</a:t>
          </a:r>
        </a:p>
      </dsp:txBody>
      <dsp:txXfrm>
        <a:off x="4343485" y="2454998"/>
        <a:ext cx="1399972" cy="698026"/>
      </dsp:txXfrm>
    </dsp:sp>
    <dsp:sp modelId="{1C49D142-7C52-9845-99F9-699807AB21E9}">
      <dsp:nvSpPr>
        <dsp:cNvPr id="0" name=""/>
        <dsp:cNvSpPr/>
      </dsp:nvSpPr>
      <dsp:spPr>
        <a:xfrm>
          <a:off x="5842600" y="1556731"/>
          <a:ext cx="404389" cy="202194"/>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Enclosure</a:t>
          </a:r>
        </a:p>
      </dsp:txBody>
      <dsp:txXfrm>
        <a:off x="5842600" y="1556731"/>
        <a:ext cx="404389" cy="202194"/>
      </dsp:txXfrm>
    </dsp:sp>
    <dsp:sp modelId="{71A7EB1E-6648-344E-84F4-C6E5E928E095}">
      <dsp:nvSpPr>
        <dsp:cNvPr id="0" name=""/>
        <dsp:cNvSpPr/>
      </dsp:nvSpPr>
      <dsp:spPr>
        <a:xfrm>
          <a:off x="5237971" y="1959166"/>
          <a:ext cx="404389" cy="202194"/>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Allows visibility</a:t>
          </a:r>
        </a:p>
      </dsp:txBody>
      <dsp:txXfrm>
        <a:off x="5237971" y="1959166"/>
        <a:ext cx="404389" cy="202194"/>
      </dsp:txXfrm>
    </dsp:sp>
    <dsp:sp modelId="{23E3F9D5-266B-394F-B80D-C197B37CA165}">
      <dsp:nvSpPr>
        <dsp:cNvPr id="0" name=""/>
        <dsp:cNvSpPr/>
      </dsp:nvSpPr>
      <dsp:spPr>
        <a:xfrm>
          <a:off x="5842600" y="1959166"/>
          <a:ext cx="404389" cy="202194"/>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Remains Stable</a:t>
          </a:r>
        </a:p>
      </dsp:txBody>
      <dsp:txXfrm>
        <a:off x="5842600" y="1959166"/>
        <a:ext cx="404389" cy="202194"/>
      </dsp:txXfrm>
    </dsp:sp>
    <dsp:sp modelId="{CF18EE0F-8B4F-3040-8C53-104971FF52D5}">
      <dsp:nvSpPr>
        <dsp:cNvPr id="0" name=""/>
        <dsp:cNvSpPr/>
      </dsp:nvSpPr>
      <dsp:spPr>
        <a:xfrm>
          <a:off x="5943697" y="2361600"/>
          <a:ext cx="404389" cy="202194"/>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Minimizes vibrations</a:t>
          </a:r>
        </a:p>
      </dsp:txBody>
      <dsp:txXfrm>
        <a:off x="5943697" y="2361600"/>
        <a:ext cx="404389" cy="202194"/>
      </dsp:txXfrm>
    </dsp:sp>
    <dsp:sp modelId="{FB947D21-4E55-0B44-A801-F18721C3FD53}">
      <dsp:nvSpPr>
        <dsp:cNvPr id="0" name=""/>
        <dsp:cNvSpPr/>
      </dsp:nvSpPr>
      <dsp:spPr>
        <a:xfrm>
          <a:off x="6447229" y="1959166"/>
          <a:ext cx="404389" cy="202194"/>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Seals Contents</a:t>
          </a:r>
        </a:p>
      </dsp:txBody>
      <dsp:txXfrm>
        <a:off x="6447229" y="1959166"/>
        <a:ext cx="404389" cy="202194"/>
      </dsp:txXfrm>
    </dsp:sp>
    <dsp:sp modelId="{E90D9B7B-1EF3-6F40-8E1F-E091CD104514}">
      <dsp:nvSpPr>
        <dsp:cNvPr id="0" name=""/>
        <dsp:cNvSpPr/>
      </dsp:nvSpPr>
      <dsp:spPr>
        <a:xfrm>
          <a:off x="6548326" y="2361600"/>
          <a:ext cx="404389" cy="202194"/>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Minimizes humidity allowances</a:t>
          </a:r>
        </a:p>
      </dsp:txBody>
      <dsp:txXfrm>
        <a:off x="6548326" y="2361600"/>
        <a:ext cx="404389" cy="202194"/>
      </dsp:txXfrm>
    </dsp:sp>
    <dsp:sp modelId="{F08A0C11-0F7B-694E-8B21-40EDB6952421}">
      <dsp:nvSpPr>
        <dsp:cNvPr id="0" name=""/>
        <dsp:cNvSpPr/>
      </dsp:nvSpPr>
      <dsp:spPr>
        <a:xfrm>
          <a:off x="6548326" y="2764035"/>
          <a:ext cx="404389" cy="202194"/>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Minimizes allowances of non-simulant particles</a:t>
          </a:r>
        </a:p>
      </dsp:txBody>
      <dsp:txXfrm>
        <a:off x="6548326" y="2764035"/>
        <a:ext cx="404389" cy="202194"/>
      </dsp:txXfrm>
    </dsp:sp>
    <dsp:sp modelId="{345AA3B8-B47F-444A-A940-F70DFEF5A10F}">
      <dsp:nvSpPr>
        <dsp:cNvPr id="0" name=""/>
        <dsp:cNvSpPr/>
      </dsp:nvSpPr>
      <dsp:spPr>
        <a:xfrm>
          <a:off x="7354173" y="1556731"/>
          <a:ext cx="404389" cy="202194"/>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Simulant</a:t>
          </a:r>
        </a:p>
      </dsp:txBody>
      <dsp:txXfrm>
        <a:off x="7354173" y="1556731"/>
        <a:ext cx="404389" cy="202194"/>
      </dsp:txXfrm>
    </dsp:sp>
    <dsp:sp modelId="{FF40466A-6E8B-8547-BD2C-43CBEC97C305}">
      <dsp:nvSpPr>
        <dsp:cNvPr id="0" name=""/>
        <dsp:cNvSpPr/>
      </dsp:nvSpPr>
      <dsp:spPr>
        <a:xfrm>
          <a:off x="7051858" y="1959166"/>
          <a:ext cx="404389" cy="202194"/>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Visualizes particle position</a:t>
          </a:r>
        </a:p>
      </dsp:txBody>
      <dsp:txXfrm>
        <a:off x="7051858" y="1959166"/>
        <a:ext cx="404389" cy="202194"/>
      </dsp:txXfrm>
    </dsp:sp>
    <dsp:sp modelId="{56A903A1-F1AA-CF40-B49F-A9E87DA8F8EB}">
      <dsp:nvSpPr>
        <dsp:cNvPr id="0" name=""/>
        <dsp:cNvSpPr/>
      </dsp:nvSpPr>
      <dsp:spPr>
        <a:xfrm>
          <a:off x="7656487" y="1959166"/>
          <a:ext cx="404389" cy="202194"/>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Density similar to lunar dust</a:t>
          </a:r>
        </a:p>
      </dsp:txBody>
      <dsp:txXfrm>
        <a:off x="7656487" y="1959166"/>
        <a:ext cx="404389" cy="202194"/>
      </dsp:txXfrm>
    </dsp:sp>
    <dsp:sp modelId="{CD042687-DA57-F54F-8E80-AFECA52CA1F8}">
      <dsp:nvSpPr>
        <dsp:cNvPr id="0" name=""/>
        <dsp:cNvSpPr/>
      </dsp:nvSpPr>
      <dsp:spPr>
        <a:xfrm>
          <a:off x="7757584" y="2361600"/>
          <a:ext cx="404389" cy="261618"/>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Simulates lunar dust behavior</a:t>
          </a:r>
        </a:p>
      </dsp:txBody>
      <dsp:txXfrm>
        <a:off x="7757584" y="2361600"/>
        <a:ext cx="404389" cy="261618"/>
      </dsp:txXfrm>
    </dsp:sp>
    <dsp:sp modelId="{991FE648-18B3-CA47-879B-00FA28D42587}">
      <dsp:nvSpPr>
        <dsp:cNvPr id="0" name=""/>
        <dsp:cNvSpPr/>
      </dsp:nvSpPr>
      <dsp:spPr>
        <a:xfrm>
          <a:off x="8563431" y="779610"/>
          <a:ext cx="404389" cy="202194"/>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Simulation</a:t>
          </a:r>
        </a:p>
      </dsp:txBody>
      <dsp:txXfrm>
        <a:off x="8563431" y="779610"/>
        <a:ext cx="404389" cy="202194"/>
      </dsp:txXfrm>
    </dsp:sp>
    <dsp:sp modelId="{10EAFE1A-F20E-1948-AC06-B7418373F20F}">
      <dsp:nvSpPr>
        <dsp:cNvPr id="0" name=""/>
        <dsp:cNvSpPr/>
      </dsp:nvSpPr>
      <dsp:spPr>
        <a:xfrm>
          <a:off x="8261116" y="1182044"/>
          <a:ext cx="404389" cy="202194"/>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Models Air Flow</a:t>
          </a:r>
        </a:p>
      </dsp:txBody>
      <dsp:txXfrm>
        <a:off x="8261116" y="1182044"/>
        <a:ext cx="404389" cy="202194"/>
      </dsp:txXfrm>
    </dsp:sp>
    <dsp:sp modelId="{7199E077-AC1A-8545-9ED2-8354D9723C24}">
      <dsp:nvSpPr>
        <dsp:cNvPr id="0" name=""/>
        <dsp:cNvSpPr/>
      </dsp:nvSpPr>
      <dsp:spPr>
        <a:xfrm>
          <a:off x="8362214" y="1584479"/>
          <a:ext cx="404389" cy="202194"/>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Calculates air velocity</a:t>
          </a:r>
        </a:p>
      </dsp:txBody>
      <dsp:txXfrm>
        <a:off x="8362214" y="1584479"/>
        <a:ext cx="404389" cy="202194"/>
      </dsp:txXfrm>
    </dsp:sp>
    <dsp:sp modelId="{BA8C8DF5-359B-5542-B7B6-50874683E671}">
      <dsp:nvSpPr>
        <dsp:cNvPr id="0" name=""/>
        <dsp:cNvSpPr/>
      </dsp:nvSpPr>
      <dsp:spPr>
        <a:xfrm>
          <a:off x="8362214" y="1986913"/>
          <a:ext cx="404389" cy="202194"/>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Calculates air angle</a:t>
          </a:r>
        </a:p>
      </dsp:txBody>
      <dsp:txXfrm>
        <a:off x="8362214" y="1986913"/>
        <a:ext cx="404389" cy="202194"/>
      </dsp:txXfrm>
    </dsp:sp>
    <dsp:sp modelId="{F1887574-4C1B-D84A-8988-A2E43D4CFD43}">
      <dsp:nvSpPr>
        <dsp:cNvPr id="0" name=""/>
        <dsp:cNvSpPr/>
      </dsp:nvSpPr>
      <dsp:spPr>
        <a:xfrm>
          <a:off x="8362214" y="2389348"/>
          <a:ext cx="404389" cy="202194"/>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Determines fan position</a:t>
          </a:r>
        </a:p>
      </dsp:txBody>
      <dsp:txXfrm>
        <a:off x="8362214" y="2389348"/>
        <a:ext cx="404389" cy="202194"/>
      </dsp:txXfrm>
    </dsp:sp>
    <dsp:sp modelId="{EB9D0E13-DD01-A841-900E-7365661DD739}">
      <dsp:nvSpPr>
        <dsp:cNvPr id="0" name=""/>
        <dsp:cNvSpPr/>
      </dsp:nvSpPr>
      <dsp:spPr>
        <a:xfrm>
          <a:off x="8865745" y="1182044"/>
          <a:ext cx="404389" cy="202194"/>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Models Particle Distribution</a:t>
          </a:r>
        </a:p>
      </dsp:txBody>
      <dsp:txXfrm>
        <a:off x="8865745" y="1182044"/>
        <a:ext cx="404389" cy="202194"/>
      </dsp:txXfrm>
    </dsp:sp>
    <dsp:sp modelId="{5B8E11CF-58B7-DE43-839F-CFBED66AF6A8}">
      <dsp:nvSpPr>
        <dsp:cNvPr id="0" name=""/>
        <dsp:cNvSpPr/>
      </dsp:nvSpPr>
      <dsp:spPr>
        <a:xfrm>
          <a:off x="8966843" y="1584479"/>
          <a:ext cx="404389" cy="202194"/>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Visualizes particle position</a:t>
          </a:r>
        </a:p>
      </dsp:txBody>
      <dsp:txXfrm>
        <a:off x="8966843" y="1584479"/>
        <a:ext cx="404389" cy="202194"/>
      </dsp:txXfrm>
    </dsp:sp>
    <dsp:sp modelId="{16B90D7E-3619-B843-B92F-DADAACA0AA02}">
      <dsp:nvSpPr>
        <dsp:cNvPr id="0" name=""/>
        <dsp:cNvSpPr/>
      </dsp:nvSpPr>
      <dsp:spPr>
        <a:xfrm>
          <a:off x="8966843" y="1986913"/>
          <a:ext cx="404389" cy="202194"/>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Calculates volumentric loading</a:t>
          </a:r>
        </a:p>
      </dsp:txBody>
      <dsp:txXfrm>
        <a:off x="8966843" y="1986913"/>
        <a:ext cx="404389" cy="2021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F4061-2A69-5B4E-B191-450BA8CB3C47}">
      <dsp:nvSpPr>
        <dsp:cNvPr id="0" name=""/>
        <dsp:cNvSpPr/>
      </dsp:nvSpPr>
      <dsp:spPr>
        <a:xfrm>
          <a:off x="9312929" y="1272672"/>
          <a:ext cx="91440" cy="687888"/>
        </a:xfrm>
        <a:custGeom>
          <a:avLst/>
          <a:gdLst/>
          <a:ahLst/>
          <a:cxnLst/>
          <a:rect l="0" t="0" r="0" b="0"/>
          <a:pathLst>
            <a:path>
              <a:moveTo>
                <a:pt x="45720" y="0"/>
              </a:moveTo>
              <a:lnTo>
                <a:pt x="45720" y="687888"/>
              </a:lnTo>
              <a:lnTo>
                <a:pt x="100584" y="687888"/>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62D64693-580A-1F47-9370-15B25792FD85}">
      <dsp:nvSpPr>
        <dsp:cNvPr id="0" name=""/>
        <dsp:cNvSpPr/>
      </dsp:nvSpPr>
      <dsp:spPr>
        <a:xfrm>
          <a:off x="9312929" y="1272672"/>
          <a:ext cx="91440" cy="298223"/>
        </a:xfrm>
        <a:custGeom>
          <a:avLst/>
          <a:gdLst/>
          <a:ahLst/>
          <a:cxnLst/>
          <a:rect l="0" t="0" r="0" b="0"/>
          <a:pathLst>
            <a:path>
              <a:moveTo>
                <a:pt x="45720" y="0"/>
              </a:moveTo>
              <a:lnTo>
                <a:pt x="45720" y="298223"/>
              </a:lnTo>
              <a:lnTo>
                <a:pt x="100584" y="298223"/>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931075F3-1828-A145-9609-D7D00B0B09DE}">
      <dsp:nvSpPr>
        <dsp:cNvPr id="0" name=""/>
        <dsp:cNvSpPr/>
      </dsp:nvSpPr>
      <dsp:spPr>
        <a:xfrm>
          <a:off x="9218681" y="883008"/>
          <a:ext cx="286272" cy="206783"/>
        </a:xfrm>
        <a:custGeom>
          <a:avLst/>
          <a:gdLst/>
          <a:ahLst/>
          <a:cxnLst/>
          <a:rect l="0" t="0" r="0" b="0"/>
          <a:pathLst>
            <a:path>
              <a:moveTo>
                <a:pt x="0" y="0"/>
              </a:moveTo>
              <a:lnTo>
                <a:pt x="0" y="103391"/>
              </a:lnTo>
              <a:lnTo>
                <a:pt x="286272" y="103391"/>
              </a:lnTo>
              <a:lnTo>
                <a:pt x="286272" y="206783"/>
              </a:lnTo>
            </a:path>
          </a:pathLst>
        </a:custGeom>
        <a:noFill/>
        <a:ln w="12700" cap="flat" cmpd="sng" algn="ctr">
          <a:solidFill>
            <a:srgbClr val="EE7623"/>
          </a:solidFill>
          <a:prstDash val="solid"/>
          <a:miter lim="800000"/>
        </a:ln>
        <a:effectLst/>
      </dsp:spPr>
      <dsp:style>
        <a:lnRef idx="2">
          <a:scrgbClr r="0" g="0" b="0"/>
        </a:lnRef>
        <a:fillRef idx="0">
          <a:scrgbClr r="0" g="0" b="0"/>
        </a:fillRef>
        <a:effectRef idx="0">
          <a:scrgbClr r="0" g="0" b="0"/>
        </a:effectRef>
        <a:fontRef idx="minor"/>
      </dsp:style>
    </dsp:sp>
    <dsp:sp modelId="{0B2D7BBA-CFB3-5144-9BD8-ABB00E9271C3}">
      <dsp:nvSpPr>
        <dsp:cNvPr id="0" name=""/>
        <dsp:cNvSpPr/>
      </dsp:nvSpPr>
      <dsp:spPr>
        <a:xfrm>
          <a:off x="8740384" y="1272672"/>
          <a:ext cx="91440" cy="1077552"/>
        </a:xfrm>
        <a:custGeom>
          <a:avLst/>
          <a:gdLst/>
          <a:ahLst/>
          <a:cxnLst/>
          <a:rect l="0" t="0" r="0" b="0"/>
          <a:pathLst>
            <a:path>
              <a:moveTo>
                <a:pt x="45720" y="0"/>
              </a:moveTo>
              <a:lnTo>
                <a:pt x="45720" y="1077552"/>
              </a:lnTo>
              <a:lnTo>
                <a:pt x="100584" y="1077552"/>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C730CECF-4560-F844-9D9D-014D32E6242A}">
      <dsp:nvSpPr>
        <dsp:cNvPr id="0" name=""/>
        <dsp:cNvSpPr/>
      </dsp:nvSpPr>
      <dsp:spPr>
        <a:xfrm>
          <a:off x="8740384" y="1272672"/>
          <a:ext cx="91440" cy="687888"/>
        </a:xfrm>
        <a:custGeom>
          <a:avLst/>
          <a:gdLst/>
          <a:ahLst/>
          <a:cxnLst/>
          <a:rect l="0" t="0" r="0" b="0"/>
          <a:pathLst>
            <a:path>
              <a:moveTo>
                <a:pt x="45720" y="0"/>
              </a:moveTo>
              <a:lnTo>
                <a:pt x="45720" y="687888"/>
              </a:lnTo>
              <a:lnTo>
                <a:pt x="100584" y="687888"/>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00BC3099-25DA-2645-A522-C054FFA0A228}">
      <dsp:nvSpPr>
        <dsp:cNvPr id="0" name=""/>
        <dsp:cNvSpPr/>
      </dsp:nvSpPr>
      <dsp:spPr>
        <a:xfrm>
          <a:off x="8740384" y="1272672"/>
          <a:ext cx="91440" cy="298223"/>
        </a:xfrm>
        <a:custGeom>
          <a:avLst/>
          <a:gdLst/>
          <a:ahLst/>
          <a:cxnLst/>
          <a:rect l="0" t="0" r="0" b="0"/>
          <a:pathLst>
            <a:path>
              <a:moveTo>
                <a:pt x="45720" y="0"/>
              </a:moveTo>
              <a:lnTo>
                <a:pt x="45720" y="298223"/>
              </a:lnTo>
              <a:lnTo>
                <a:pt x="100584" y="298223"/>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1A849377-CE5D-204B-83CD-6D7C076BDF2D}">
      <dsp:nvSpPr>
        <dsp:cNvPr id="0" name=""/>
        <dsp:cNvSpPr/>
      </dsp:nvSpPr>
      <dsp:spPr>
        <a:xfrm>
          <a:off x="8932408" y="883008"/>
          <a:ext cx="286272" cy="206783"/>
        </a:xfrm>
        <a:custGeom>
          <a:avLst/>
          <a:gdLst/>
          <a:ahLst/>
          <a:cxnLst/>
          <a:rect l="0" t="0" r="0" b="0"/>
          <a:pathLst>
            <a:path>
              <a:moveTo>
                <a:pt x="286272" y="0"/>
              </a:moveTo>
              <a:lnTo>
                <a:pt x="286272" y="103391"/>
              </a:lnTo>
              <a:lnTo>
                <a:pt x="0" y="103391"/>
              </a:lnTo>
              <a:lnTo>
                <a:pt x="0" y="206783"/>
              </a:lnTo>
            </a:path>
          </a:pathLst>
        </a:custGeom>
        <a:noFill/>
        <a:ln w="12700" cap="flat" cmpd="sng" algn="ctr">
          <a:solidFill>
            <a:srgbClr val="EE7623"/>
          </a:solidFill>
          <a:prstDash val="solid"/>
          <a:miter lim="800000"/>
        </a:ln>
        <a:effectLst/>
      </dsp:spPr>
      <dsp:style>
        <a:lnRef idx="2">
          <a:scrgbClr r="0" g="0" b="0"/>
        </a:lnRef>
        <a:fillRef idx="0">
          <a:scrgbClr r="0" g="0" b="0"/>
        </a:fillRef>
        <a:effectRef idx="0">
          <a:scrgbClr r="0" g="0" b="0"/>
        </a:effectRef>
        <a:fontRef idx="minor"/>
      </dsp:style>
    </dsp:sp>
    <dsp:sp modelId="{065FC98F-F74E-C947-A1BE-C82655BC9465}">
      <dsp:nvSpPr>
        <dsp:cNvPr id="0" name=""/>
        <dsp:cNvSpPr/>
      </dsp:nvSpPr>
      <dsp:spPr>
        <a:xfrm>
          <a:off x="6703926" y="493344"/>
          <a:ext cx="2514754" cy="206783"/>
        </a:xfrm>
        <a:custGeom>
          <a:avLst/>
          <a:gdLst/>
          <a:ahLst/>
          <a:cxnLst/>
          <a:rect l="0" t="0" r="0" b="0"/>
          <a:pathLst>
            <a:path>
              <a:moveTo>
                <a:pt x="0" y="0"/>
              </a:moveTo>
              <a:lnTo>
                <a:pt x="0" y="103391"/>
              </a:lnTo>
              <a:lnTo>
                <a:pt x="2514754" y="103391"/>
              </a:lnTo>
              <a:lnTo>
                <a:pt x="2514754" y="20678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D443B3-90BB-084F-8656-B6157131B946}">
      <dsp:nvSpPr>
        <dsp:cNvPr id="0" name=""/>
        <dsp:cNvSpPr/>
      </dsp:nvSpPr>
      <dsp:spPr>
        <a:xfrm>
          <a:off x="8167839" y="1971798"/>
          <a:ext cx="91440" cy="298223"/>
        </a:xfrm>
        <a:custGeom>
          <a:avLst/>
          <a:gdLst/>
          <a:ahLst/>
          <a:cxnLst/>
          <a:rect l="0" t="0" r="0" b="0"/>
          <a:pathLst>
            <a:path>
              <a:moveTo>
                <a:pt x="45720" y="0"/>
              </a:moveTo>
              <a:lnTo>
                <a:pt x="45720" y="298223"/>
              </a:lnTo>
              <a:lnTo>
                <a:pt x="100584" y="298223"/>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A8078578-63D8-8E42-A1B5-5B634301C619}">
      <dsp:nvSpPr>
        <dsp:cNvPr id="0" name=""/>
        <dsp:cNvSpPr/>
      </dsp:nvSpPr>
      <dsp:spPr>
        <a:xfrm>
          <a:off x="8073591" y="1582134"/>
          <a:ext cx="286272" cy="206783"/>
        </a:xfrm>
        <a:custGeom>
          <a:avLst/>
          <a:gdLst/>
          <a:ahLst/>
          <a:cxnLst/>
          <a:rect l="0" t="0" r="0" b="0"/>
          <a:pathLst>
            <a:path>
              <a:moveTo>
                <a:pt x="0" y="0"/>
              </a:moveTo>
              <a:lnTo>
                <a:pt x="0" y="103391"/>
              </a:lnTo>
              <a:lnTo>
                <a:pt x="286272" y="103391"/>
              </a:lnTo>
              <a:lnTo>
                <a:pt x="286272" y="206783"/>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90EBE6C6-56E1-EC46-8B4D-9B0717D0236B}">
      <dsp:nvSpPr>
        <dsp:cNvPr id="0" name=""/>
        <dsp:cNvSpPr/>
      </dsp:nvSpPr>
      <dsp:spPr>
        <a:xfrm>
          <a:off x="7787319" y="1582134"/>
          <a:ext cx="286272" cy="206783"/>
        </a:xfrm>
        <a:custGeom>
          <a:avLst/>
          <a:gdLst/>
          <a:ahLst/>
          <a:cxnLst/>
          <a:rect l="0" t="0" r="0" b="0"/>
          <a:pathLst>
            <a:path>
              <a:moveTo>
                <a:pt x="286272" y="0"/>
              </a:moveTo>
              <a:lnTo>
                <a:pt x="286272" y="103391"/>
              </a:lnTo>
              <a:lnTo>
                <a:pt x="0" y="103391"/>
              </a:lnTo>
              <a:lnTo>
                <a:pt x="0" y="206783"/>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F2661431-5960-A04C-B4D4-0F7DAB825050}">
      <dsp:nvSpPr>
        <dsp:cNvPr id="0" name=""/>
        <dsp:cNvSpPr/>
      </dsp:nvSpPr>
      <dsp:spPr>
        <a:xfrm>
          <a:off x="4630271" y="1192470"/>
          <a:ext cx="3443319" cy="206783"/>
        </a:xfrm>
        <a:custGeom>
          <a:avLst/>
          <a:gdLst/>
          <a:ahLst/>
          <a:cxnLst/>
          <a:rect l="0" t="0" r="0" b="0"/>
          <a:pathLst>
            <a:path>
              <a:moveTo>
                <a:pt x="0" y="0"/>
              </a:moveTo>
              <a:lnTo>
                <a:pt x="0" y="103391"/>
              </a:lnTo>
              <a:lnTo>
                <a:pt x="3443319" y="103391"/>
              </a:lnTo>
              <a:lnTo>
                <a:pt x="3443319" y="206783"/>
              </a:lnTo>
            </a:path>
          </a:pathLst>
        </a:custGeom>
        <a:noFill/>
        <a:ln w="12700" cap="flat" cmpd="sng" algn="ctr">
          <a:solidFill>
            <a:srgbClr val="EE7623"/>
          </a:solidFill>
          <a:prstDash val="solid"/>
          <a:miter lim="800000"/>
        </a:ln>
        <a:effectLst/>
      </dsp:spPr>
      <dsp:style>
        <a:lnRef idx="2">
          <a:scrgbClr r="0" g="0" b="0"/>
        </a:lnRef>
        <a:fillRef idx="0">
          <a:scrgbClr r="0" g="0" b="0"/>
        </a:fillRef>
        <a:effectRef idx="0">
          <a:scrgbClr r="0" g="0" b="0"/>
        </a:effectRef>
        <a:fontRef idx="minor"/>
      </dsp:style>
    </dsp:sp>
    <dsp:sp modelId="{A52EAB87-5FB2-1C45-9014-546BD2BECA28}">
      <dsp:nvSpPr>
        <dsp:cNvPr id="0" name=""/>
        <dsp:cNvSpPr/>
      </dsp:nvSpPr>
      <dsp:spPr>
        <a:xfrm>
          <a:off x="6611162" y="3121845"/>
          <a:ext cx="241746" cy="1692531"/>
        </a:xfrm>
        <a:custGeom>
          <a:avLst/>
          <a:gdLst/>
          <a:ahLst/>
          <a:cxnLst/>
          <a:rect l="0" t="0" r="0" b="0"/>
          <a:pathLst>
            <a:path>
              <a:moveTo>
                <a:pt x="0" y="0"/>
              </a:moveTo>
              <a:lnTo>
                <a:pt x="0" y="1692531"/>
              </a:lnTo>
              <a:lnTo>
                <a:pt x="241746" y="1692531"/>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149B4684-C5ED-FE49-94BF-0A5662830205}">
      <dsp:nvSpPr>
        <dsp:cNvPr id="0" name=""/>
        <dsp:cNvSpPr/>
      </dsp:nvSpPr>
      <dsp:spPr>
        <a:xfrm>
          <a:off x="6611162" y="3121845"/>
          <a:ext cx="241746" cy="633105"/>
        </a:xfrm>
        <a:custGeom>
          <a:avLst/>
          <a:gdLst/>
          <a:ahLst/>
          <a:cxnLst/>
          <a:rect l="0" t="0" r="0" b="0"/>
          <a:pathLst>
            <a:path>
              <a:moveTo>
                <a:pt x="0" y="0"/>
              </a:moveTo>
              <a:lnTo>
                <a:pt x="0" y="633105"/>
              </a:lnTo>
              <a:lnTo>
                <a:pt x="241746" y="633105"/>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CC605F13-B5D5-9544-9A25-BE690F0D5A45}">
      <dsp:nvSpPr>
        <dsp:cNvPr id="0" name=""/>
        <dsp:cNvSpPr/>
      </dsp:nvSpPr>
      <dsp:spPr>
        <a:xfrm>
          <a:off x="5437392" y="2062418"/>
          <a:ext cx="1818426" cy="206783"/>
        </a:xfrm>
        <a:custGeom>
          <a:avLst/>
          <a:gdLst/>
          <a:ahLst/>
          <a:cxnLst/>
          <a:rect l="0" t="0" r="0" b="0"/>
          <a:pathLst>
            <a:path>
              <a:moveTo>
                <a:pt x="0" y="0"/>
              </a:moveTo>
              <a:lnTo>
                <a:pt x="0" y="103391"/>
              </a:lnTo>
              <a:lnTo>
                <a:pt x="1818426" y="103391"/>
              </a:lnTo>
              <a:lnTo>
                <a:pt x="1818426" y="206783"/>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D23E47CC-A5EE-F948-8880-CFFF24E7AC9E}">
      <dsp:nvSpPr>
        <dsp:cNvPr id="0" name=""/>
        <dsp:cNvSpPr/>
      </dsp:nvSpPr>
      <dsp:spPr>
        <a:xfrm>
          <a:off x="4792735" y="3121845"/>
          <a:ext cx="136956" cy="633105"/>
        </a:xfrm>
        <a:custGeom>
          <a:avLst/>
          <a:gdLst/>
          <a:ahLst/>
          <a:cxnLst/>
          <a:rect l="0" t="0" r="0" b="0"/>
          <a:pathLst>
            <a:path>
              <a:moveTo>
                <a:pt x="0" y="0"/>
              </a:moveTo>
              <a:lnTo>
                <a:pt x="0" y="633105"/>
              </a:lnTo>
              <a:lnTo>
                <a:pt x="136956" y="633105"/>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07314F0C-78DB-F143-8A9E-F052997C0871}">
      <dsp:nvSpPr>
        <dsp:cNvPr id="0" name=""/>
        <dsp:cNvSpPr/>
      </dsp:nvSpPr>
      <dsp:spPr>
        <a:xfrm>
          <a:off x="5391672" y="2062418"/>
          <a:ext cx="91440" cy="206783"/>
        </a:xfrm>
        <a:custGeom>
          <a:avLst/>
          <a:gdLst/>
          <a:ahLst/>
          <a:cxnLst/>
          <a:rect l="0" t="0" r="0" b="0"/>
          <a:pathLst>
            <a:path>
              <a:moveTo>
                <a:pt x="45720" y="0"/>
              </a:moveTo>
              <a:lnTo>
                <a:pt x="45720" y="20678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06AC71-E7A4-0544-B191-332674261F92}">
      <dsp:nvSpPr>
        <dsp:cNvPr id="0" name=""/>
        <dsp:cNvSpPr/>
      </dsp:nvSpPr>
      <dsp:spPr>
        <a:xfrm>
          <a:off x="3618966" y="2062418"/>
          <a:ext cx="1818426" cy="206783"/>
        </a:xfrm>
        <a:custGeom>
          <a:avLst/>
          <a:gdLst/>
          <a:ahLst/>
          <a:cxnLst/>
          <a:rect l="0" t="0" r="0" b="0"/>
          <a:pathLst>
            <a:path>
              <a:moveTo>
                <a:pt x="1818426" y="0"/>
              </a:moveTo>
              <a:lnTo>
                <a:pt x="1818426" y="103391"/>
              </a:lnTo>
              <a:lnTo>
                <a:pt x="0" y="103391"/>
              </a:lnTo>
              <a:lnTo>
                <a:pt x="0" y="206783"/>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3B33DDE5-B7A0-0743-9024-A005339A7459}">
      <dsp:nvSpPr>
        <dsp:cNvPr id="0" name=""/>
        <dsp:cNvSpPr/>
      </dsp:nvSpPr>
      <dsp:spPr>
        <a:xfrm>
          <a:off x="4630271" y="1192470"/>
          <a:ext cx="807121" cy="206783"/>
        </a:xfrm>
        <a:custGeom>
          <a:avLst/>
          <a:gdLst/>
          <a:ahLst/>
          <a:cxnLst/>
          <a:rect l="0" t="0" r="0" b="0"/>
          <a:pathLst>
            <a:path>
              <a:moveTo>
                <a:pt x="0" y="0"/>
              </a:moveTo>
              <a:lnTo>
                <a:pt x="0" y="103391"/>
              </a:lnTo>
              <a:lnTo>
                <a:pt x="807121" y="103391"/>
              </a:lnTo>
              <a:lnTo>
                <a:pt x="807121" y="206783"/>
              </a:lnTo>
            </a:path>
          </a:pathLst>
        </a:custGeom>
        <a:noFill/>
        <a:ln w="12700" cap="flat" cmpd="sng" algn="ctr">
          <a:solidFill>
            <a:srgbClr val="EE7623"/>
          </a:solidFill>
          <a:prstDash val="solid"/>
          <a:miter lim="800000"/>
        </a:ln>
        <a:effectLst/>
      </dsp:spPr>
      <dsp:style>
        <a:lnRef idx="2">
          <a:scrgbClr r="0" g="0" b="0"/>
        </a:lnRef>
        <a:fillRef idx="0">
          <a:scrgbClr r="0" g="0" b="0"/>
        </a:fillRef>
        <a:effectRef idx="0">
          <a:scrgbClr r="0" g="0" b="0"/>
        </a:effectRef>
        <a:fontRef idx="minor"/>
      </dsp:style>
    </dsp:sp>
    <dsp:sp modelId="{E25AB43F-9EB3-A347-8652-715790AFED46}">
      <dsp:nvSpPr>
        <dsp:cNvPr id="0" name=""/>
        <dsp:cNvSpPr/>
      </dsp:nvSpPr>
      <dsp:spPr>
        <a:xfrm>
          <a:off x="2618313" y="1582134"/>
          <a:ext cx="286272" cy="206783"/>
        </a:xfrm>
        <a:custGeom>
          <a:avLst/>
          <a:gdLst/>
          <a:ahLst/>
          <a:cxnLst/>
          <a:rect l="0" t="0" r="0" b="0"/>
          <a:pathLst>
            <a:path>
              <a:moveTo>
                <a:pt x="0" y="0"/>
              </a:moveTo>
              <a:lnTo>
                <a:pt x="0" y="103391"/>
              </a:lnTo>
              <a:lnTo>
                <a:pt x="286272" y="103391"/>
              </a:lnTo>
              <a:lnTo>
                <a:pt x="286272" y="206783"/>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D61FEB5B-B9A6-0C4A-81C2-D7B9F2017B34}">
      <dsp:nvSpPr>
        <dsp:cNvPr id="0" name=""/>
        <dsp:cNvSpPr/>
      </dsp:nvSpPr>
      <dsp:spPr>
        <a:xfrm>
          <a:off x="2140016" y="1971798"/>
          <a:ext cx="91440" cy="687888"/>
        </a:xfrm>
        <a:custGeom>
          <a:avLst/>
          <a:gdLst/>
          <a:ahLst/>
          <a:cxnLst/>
          <a:rect l="0" t="0" r="0" b="0"/>
          <a:pathLst>
            <a:path>
              <a:moveTo>
                <a:pt x="45720" y="0"/>
              </a:moveTo>
              <a:lnTo>
                <a:pt x="45720" y="687888"/>
              </a:lnTo>
              <a:lnTo>
                <a:pt x="100584" y="687888"/>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25958169-6084-894E-91C4-F05D2181C5C3}">
      <dsp:nvSpPr>
        <dsp:cNvPr id="0" name=""/>
        <dsp:cNvSpPr/>
      </dsp:nvSpPr>
      <dsp:spPr>
        <a:xfrm>
          <a:off x="2140016" y="1971798"/>
          <a:ext cx="91440" cy="298223"/>
        </a:xfrm>
        <a:custGeom>
          <a:avLst/>
          <a:gdLst/>
          <a:ahLst/>
          <a:cxnLst/>
          <a:rect l="0" t="0" r="0" b="0"/>
          <a:pathLst>
            <a:path>
              <a:moveTo>
                <a:pt x="45720" y="0"/>
              </a:moveTo>
              <a:lnTo>
                <a:pt x="45720" y="298223"/>
              </a:lnTo>
              <a:lnTo>
                <a:pt x="100584" y="298223"/>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2CDEA441-16E3-AF4A-A034-FED049D14CBF}">
      <dsp:nvSpPr>
        <dsp:cNvPr id="0" name=""/>
        <dsp:cNvSpPr/>
      </dsp:nvSpPr>
      <dsp:spPr>
        <a:xfrm>
          <a:off x="2332041" y="1582134"/>
          <a:ext cx="286272" cy="206783"/>
        </a:xfrm>
        <a:custGeom>
          <a:avLst/>
          <a:gdLst/>
          <a:ahLst/>
          <a:cxnLst/>
          <a:rect l="0" t="0" r="0" b="0"/>
          <a:pathLst>
            <a:path>
              <a:moveTo>
                <a:pt x="286272" y="0"/>
              </a:moveTo>
              <a:lnTo>
                <a:pt x="286272" y="103391"/>
              </a:lnTo>
              <a:lnTo>
                <a:pt x="0" y="103391"/>
              </a:lnTo>
              <a:lnTo>
                <a:pt x="0" y="206783"/>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9D80B086-48A8-B74D-8C90-0D543BDCF2E7}">
      <dsp:nvSpPr>
        <dsp:cNvPr id="0" name=""/>
        <dsp:cNvSpPr/>
      </dsp:nvSpPr>
      <dsp:spPr>
        <a:xfrm>
          <a:off x="2618313" y="1192470"/>
          <a:ext cx="2011958" cy="206783"/>
        </a:xfrm>
        <a:custGeom>
          <a:avLst/>
          <a:gdLst/>
          <a:ahLst/>
          <a:cxnLst/>
          <a:rect l="0" t="0" r="0" b="0"/>
          <a:pathLst>
            <a:path>
              <a:moveTo>
                <a:pt x="2011958" y="0"/>
              </a:moveTo>
              <a:lnTo>
                <a:pt x="2011958" y="103391"/>
              </a:lnTo>
              <a:lnTo>
                <a:pt x="0" y="103391"/>
              </a:lnTo>
              <a:lnTo>
                <a:pt x="0" y="206783"/>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0A7576-FC2B-F64F-A03B-677FAEA0DDB8}">
      <dsp:nvSpPr>
        <dsp:cNvPr id="0" name=""/>
        <dsp:cNvSpPr/>
      </dsp:nvSpPr>
      <dsp:spPr>
        <a:xfrm>
          <a:off x="1567472" y="2361462"/>
          <a:ext cx="91440" cy="298223"/>
        </a:xfrm>
        <a:custGeom>
          <a:avLst/>
          <a:gdLst/>
          <a:ahLst/>
          <a:cxnLst/>
          <a:rect l="0" t="0" r="0" b="0"/>
          <a:pathLst>
            <a:path>
              <a:moveTo>
                <a:pt x="45720" y="0"/>
              </a:moveTo>
              <a:lnTo>
                <a:pt x="45720" y="298223"/>
              </a:lnTo>
              <a:lnTo>
                <a:pt x="100584" y="298223"/>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CFB42155-8205-6D44-83F1-6144B080F75E}">
      <dsp:nvSpPr>
        <dsp:cNvPr id="0" name=""/>
        <dsp:cNvSpPr/>
      </dsp:nvSpPr>
      <dsp:spPr>
        <a:xfrm>
          <a:off x="1186951" y="1971798"/>
          <a:ext cx="572544" cy="206783"/>
        </a:xfrm>
        <a:custGeom>
          <a:avLst/>
          <a:gdLst/>
          <a:ahLst/>
          <a:cxnLst/>
          <a:rect l="0" t="0" r="0" b="0"/>
          <a:pathLst>
            <a:path>
              <a:moveTo>
                <a:pt x="0" y="0"/>
              </a:moveTo>
              <a:lnTo>
                <a:pt x="0" y="103391"/>
              </a:lnTo>
              <a:lnTo>
                <a:pt x="572544" y="103391"/>
              </a:lnTo>
              <a:lnTo>
                <a:pt x="572544" y="206783"/>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C700E72F-5299-744F-8092-D6C6BC9052B7}">
      <dsp:nvSpPr>
        <dsp:cNvPr id="0" name=""/>
        <dsp:cNvSpPr/>
      </dsp:nvSpPr>
      <dsp:spPr>
        <a:xfrm>
          <a:off x="994927" y="2361462"/>
          <a:ext cx="91440" cy="687888"/>
        </a:xfrm>
        <a:custGeom>
          <a:avLst/>
          <a:gdLst/>
          <a:ahLst/>
          <a:cxnLst/>
          <a:rect l="0" t="0" r="0" b="0"/>
          <a:pathLst>
            <a:path>
              <a:moveTo>
                <a:pt x="45720" y="0"/>
              </a:moveTo>
              <a:lnTo>
                <a:pt x="45720" y="687888"/>
              </a:lnTo>
              <a:lnTo>
                <a:pt x="100584" y="687888"/>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55BC0D6F-C2FB-984F-AEBE-ADA71A948F06}">
      <dsp:nvSpPr>
        <dsp:cNvPr id="0" name=""/>
        <dsp:cNvSpPr/>
      </dsp:nvSpPr>
      <dsp:spPr>
        <a:xfrm>
          <a:off x="994927" y="2361462"/>
          <a:ext cx="91440" cy="298223"/>
        </a:xfrm>
        <a:custGeom>
          <a:avLst/>
          <a:gdLst/>
          <a:ahLst/>
          <a:cxnLst/>
          <a:rect l="0" t="0" r="0" b="0"/>
          <a:pathLst>
            <a:path>
              <a:moveTo>
                <a:pt x="45720" y="0"/>
              </a:moveTo>
              <a:lnTo>
                <a:pt x="45720" y="298223"/>
              </a:lnTo>
              <a:lnTo>
                <a:pt x="100584" y="298223"/>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5E0D8265-DE23-0045-9F5E-1526DA177876}">
      <dsp:nvSpPr>
        <dsp:cNvPr id="0" name=""/>
        <dsp:cNvSpPr/>
      </dsp:nvSpPr>
      <dsp:spPr>
        <a:xfrm>
          <a:off x="1141231" y="1971798"/>
          <a:ext cx="91440" cy="206783"/>
        </a:xfrm>
        <a:custGeom>
          <a:avLst/>
          <a:gdLst/>
          <a:ahLst/>
          <a:cxnLst/>
          <a:rect l="0" t="0" r="0" b="0"/>
          <a:pathLst>
            <a:path>
              <a:moveTo>
                <a:pt x="45720" y="0"/>
              </a:moveTo>
              <a:lnTo>
                <a:pt x="45720" y="20678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6C4366-F8A3-174D-BCE1-E94BBAFED8B8}">
      <dsp:nvSpPr>
        <dsp:cNvPr id="0" name=""/>
        <dsp:cNvSpPr/>
      </dsp:nvSpPr>
      <dsp:spPr>
        <a:xfrm>
          <a:off x="422382" y="2361462"/>
          <a:ext cx="91440" cy="687888"/>
        </a:xfrm>
        <a:custGeom>
          <a:avLst/>
          <a:gdLst/>
          <a:ahLst/>
          <a:cxnLst/>
          <a:rect l="0" t="0" r="0" b="0"/>
          <a:pathLst>
            <a:path>
              <a:moveTo>
                <a:pt x="45720" y="0"/>
              </a:moveTo>
              <a:lnTo>
                <a:pt x="45720" y="687888"/>
              </a:lnTo>
              <a:lnTo>
                <a:pt x="100584" y="687888"/>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EF3A1F57-D57F-6C4C-9DBC-2FCE8E8B6180}">
      <dsp:nvSpPr>
        <dsp:cNvPr id="0" name=""/>
        <dsp:cNvSpPr/>
      </dsp:nvSpPr>
      <dsp:spPr>
        <a:xfrm>
          <a:off x="422382" y="2361462"/>
          <a:ext cx="91440" cy="298223"/>
        </a:xfrm>
        <a:custGeom>
          <a:avLst/>
          <a:gdLst/>
          <a:ahLst/>
          <a:cxnLst/>
          <a:rect l="0" t="0" r="0" b="0"/>
          <a:pathLst>
            <a:path>
              <a:moveTo>
                <a:pt x="45720" y="0"/>
              </a:moveTo>
              <a:lnTo>
                <a:pt x="45720" y="298223"/>
              </a:lnTo>
              <a:lnTo>
                <a:pt x="100584" y="298223"/>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D4FEFE9D-4F14-0345-8C82-04799A9978D1}">
      <dsp:nvSpPr>
        <dsp:cNvPr id="0" name=""/>
        <dsp:cNvSpPr/>
      </dsp:nvSpPr>
      <dsp:spPr>
        <a:xfrm>
          <a:off x="614407" y="1971798"/>
          <a:ext cx="572544" cy="206783"/>
        </a:xfrm>
        <a:custGeom>
          <a:avLst/>
          <a:gdLst/>
          <a:ahLst/>
          <a:cxnLst/>
          <a:rect l="0" t="0" r="0" b="0"/>
          <a:pathLst>
            <a:path>
              <a:moveTo>
                <a:pt x="572544" y="0"/>
              </a:moveTo>
              <a:lnTo>
                <a:pt x="572544" y="103391"/>
              </a:lnTo>
              <a:lnTo>
                <a:pt x="0" y="103391"/>
              </a:lnTo>
              <a:lnTo>
                <a:pt x="0" y="206783"/>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C55C37D2-2AB4-F344-A123-BF0CCD70D71A}">
      <dsp:nvSpPr>
        <dsp:cNvPr id="0" name=""/>
        <dsp:cNvSpPr/>
      </dsp:nvSpPr>
      <dsp:spPr>
        <a:xfrm>
          <a:off x="1141231" y="1582134"/>
          <a:ext cx="91440" cy="206783"/>
        </a:xfrm>
        <a:custGeom>
          <a:avLst/>
          <a:gdLst/>
          <a:ahLst/>
          <a:cxnLst/>
          <a:rect l="0" t="0" r="0" b="0"/>
          <a:pathLst>
            <a:path>
              <a:moveTo>
                <a:pt x="45720" y="0"/>
              </a:moveTo>
              <a:lnTo>
                <a:pt x="45720" y="206783"/>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06375639-6404-7D4A-887F-E736F0CDD9B8}">
      <dsp:nvSpPr>
        <dsp:cNvPr id="0" name=""/>
        <dsp:cNvSpPr/>
      </dsp:nvSpPr>
      <dsp:spPr>
        <a:xfrm>
          <a:off x="1186951" y="1192470"/>
          <a:ext cx="3443319" cy="206783"/>
        </a:xfrm>
        <a:custGeom>
          <a:avLst/>
          <a:gdLst/>
          <a:ahLst/>
          <a:cxnLst/>
          <a:rect l="0" t="0" r="0" b="0"/>
          <a:pathLst>
            <a:path>
              <a:moveTo>
                <a:pt x="3443319" y="0"/>
              </a:moveTo>
              <a:lnTo>
                <a:pt x="3443319" y="103391"/>
              </a:lnTo>
              <a:lnTo>
                <a:pt x="0" y="103391"/>
              </a:lnTo>
              <a:lnTo>
                <a:pt x="0" y="206783"/>
              </a:lnTo>
            </a:path>
          </a:pathLst>
        </a:custGeom>
        <a:noFill/>
        <a:ln w="12700" cap="flat" cmpd="sng" algn="ctr">
          <a:solidFill>
            <a:srgbClr val="EE7623"/>
          </a:solidFill>
          <a:prstDash val="solid"/>
          <a:miter lim="800000"/>
        </a:ln>
        <a:effectLst/>
      </dsp:spPr>
      <dsp:style>
        <a:lnRef idx="2">
          <a:scrgbClr r="0" g="0" b="0"/>
        </a:lnRef>
        <a:fillRef idx="0">
          <a:scrgbClr r="0" g="0" b="0"/>
        </a:fillRef>
        <a:effectRef idx="0">
          <a:scrgbClr r="0" g="0" b="0"/>
        </a:effectRef>
        <a:fontRef idx="minor"/>
      </dsp:style>
    </dsp:sp>
    <dsp:sp modelId="{FBC8C633-2C2B-3C40-B205-5257B2BC709C}">
      <dsp:nvSpPr>
        <dsp:cNvPr id="0" name=""/>
        <dsp:cNvSpPr/>
      </dsp:nvSpPr>
      <dsp:spPr>
        <a:xfrm>
          <a:off x="4630271" y="493344"/>
          <a:ext cx="2073655" cy="206783"/>
        </a:xfrm>
        <a:custGeom>
          <a:avLst/>
          <a:gdLst/>
          <a:ahLst/>
          <a:cxnLst/>
          <a:rect l="0" t="0" r="0" b="0"/>
          <a:pathLst>
            <a:path>
              <a:moveTo>
                <a:pt x="2073655" y="0"/>
              </a:moveTo>
              <a:lnTo>
                <a:pt x="2073655" y="103391"/>
              </a:lnTo>
              <a:lnTo>
                <a:pt x="0" y="103391"/>
              </a:lnTo>
              <a:lnTo>
                <a:pt x="0" y="20678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A2BC1C-C5C9-F345-9575-0244D242D8AB}">
      <dsp:nvSpPr>
        <dsp:cNvPr id="0" name=""/>
        <dsp:cNvSpPr/>
      </dsp:nvSpPr>
      <dsp:spPr>
        <a:xfrm>
          <a:off x="6079947" y="1002"/>
          <a:ext cx="1247959" cy="4923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Glovebox</a:t>
          </a:r>
        </a:p>
      </dsp:txBody>
      <dsp:txXfrm>
        <a:off x="6079947" y="1002"/>
        <a:ext cx="1247959" cy="492342"/>
      </dsp:txXfrm>
    </dsp:sp>
    <dsp:sp modelId="{1CD742CF-98EF-7249-BF20-98FD85D41EC8}">
      <dsp:nvSpPr>
        <dsp:cNvPr id="0" name=""/>
        <dsp:cNvSpPr/>
      </dsp:nvSpPr>
      <dsp:spPr>
        <a:xfrm>
          <a:off x="4006292" y="700128"/>
          <a:ext cx="1247959" cy="49234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Experiment</a:t>
          </a:r>
        </a:p>
      </dsp:txBody>
      <dsp:txXfrm>
        <a:off x="4006292" y="700128"/>
        <a:ext cx="1247959" cy="492342"/>
      </dsp:txXfrm>
    </dsp:sp>
    <dsp:sp modelId="{E4F0180B-5984-4548-9FFD-2E1379D671DB}">
      <dsp:nvSpPr>
        <dsp:cNvPr id="0" name=""/>
        <dsp:cNvSpPr/>
      </dsp:nvSpPr>
      <dsp:spPr>
        <a:xfrm>
          <a:off x="1004071" y="1399253"/>
          <a:ext cx="365760" cy="182880"/>
        </a:xfrm>
        <a:prstGeom prst="rect">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Electronics</a:t>
          </a:r>
        </a:p>
      </dsp:txBody>
      <dsp:txXfrm>
        <a:off x="1004071" y="1399253"/>
        <a:ext cx="365760" cy="182880"/>
      </dsp:txXfrm>
    </dsp:sp>
    <dsp:sp modelId="{64B08DC5-0D95-364A-BF72-4A5878CB2B4B}">
      <dsp:nvSpPr>
        <dsp:cNvPr id="0" name=""/>
        <dsp:cNvSpPr/>
      </dsp:nvSpPr>
      <dsp:spPr>
        <a:xfrm>
          <a:off x="1004071" y="1788917"/>
          <a:ext cx="365760" cy="182880"/>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Computer Fans</a:t>
          </a:r>
        </a:p>
      </dsp:txBody>
      <dsp:txXfrm>
        <a:off x="1004071" y="1788917"/>
        <a:ext cx="365760" cy="182880"/>
      </dsp:txXfrm>
    </dsp:sp>
    <dsp:sp modelId="{0EF2EFF3-D697-FC4D-BF81-AD973424933F}">
      <dsp:nvSpPr>
        <dsp:cNvPr id="0" name=""/>
        <dsp:cNvSpPr/>
      </dsp:nvSpPr>
      <dsp:spPr>
        <a:xfrm>
          <a:off x="431526" y="2178582"/>
          <a:ext cx="365760" cy="182880"/>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Circulates Air</a:t>
          </a:r>
        </a:p>
      </dsp:txBody>
      <dsp:txXfrm>
        <a:off x="431526" y="2178582"/>
        <a:ext cx="365760" cy="182880"/>
      </dsp:txXfrm>
    </dsp:sp>
    <dsp:sp modelId="{88B1D605-871A-3843-8A01-01439CD1D438}">
      <dsp:nvSpPr>
        <dsp:cNvPr id="0" name=""/>
        <dsp:cNvSpPr/>
      </dsp:nvSpPr>
      <dsp:spPr>
        <a:xfrm>
          <a:off x="522967" y="2568246"/>
          <a:ext cx="365760" cy="182880"/>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Lofts Simulant</a:t>
          </a:r>
        </a:p>
      </dsp:txBody>
      <dsp:txXfrm>
        <a:off x="522967" y="2568246"/>
        <a:ext cx="365760" cy="182880"/>
      </dsp:txXfrm>
    </dsp:sp>
    <dsp:sp modelId="{3CD2EE95-A8B5-D14C-9728-01E049359466}">
      <dsp:nvSpPr>
        <dsp:cNvPr id="0" name=""/>
        <dsp:cNvSpPr/>
      </dsp:nvSpPr>
      <dsp:spPr>
        <a:xfrm>
          <a:off x="522967" y="2957910"/>
          <a:ext cx="365760" cy="182880"/>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Maintains Steady Air Flow</a:t>
          </a:r>
        </a:p>
      </dsp:txBody>
      <dsp:txXfrm>
        <a:off x="522967" y="2957910"/>
        <a:ext cx="365760" cy="182880"/>
      </dsp:txXfrm>
    </dsp:sp>
    <dsp:sp modelId="{B8686739-16F8-DE4E-B12F-CBC978CC8C39}">
      <dsp:nvSpPr>
        <dsp:cNvPr id="0" name=""/>
        <dsp:cNvSpPr/>
      </dsp:nvSpPr>
      <dsp:spPr>
        <a:xfrm>
          <a:off x="1004071" y="2178582"/>
          <a:ext cx="365760" cy="182880"/>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Switch</a:t>
          </a:r>
        </a:p>
      </dsp:txBody>
      <dsp:txXfrm>
        <a:off x="1004071" y="2178582"/>
        <a:ext cx="365760" cy="182880"/>
      </dsp:txXfrm>
    </dsp:sp>
    <dsp:sp modelId="{70882EDB-38C8-9B4E-8F36-6155292C4C8E}">
      <dsp:nvSpPr>
        <dsp:cNvPr id="0" name=""/>
        <dsp:cNvSpPr/>
      </dsp:nvSpPr>
      <dsp:spPr>
        <a:xfrm>
          <a:off x="1095511" y="2568246"/>
          <a:ext cx="365760" cy="182880"/>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Turns fans on </a:t>
          </a:r>
        </a:p>
      </dsp:txBody>
      <dsp:txXfrm>
        <a:off x="1095511" y="2568246"/>
        <a:ext cx="365760" cy="182880"/>
      </dsp:txXfrm>
    </dsp:sp>
    <dsp:sp modelId="{C24A017A-883E-624B-8FB2-C135F85E2861}">
      <dsp:nvSpPr>
        <dsp:cNvPr id="0" name=""/>
        <dsp:cNvSpPr/>
      </dsp:nvSpPr>
      <dsp:spPr>
        <a:xfrm>
          <a:off x="1095511" y="2957910"/>
          <a:ext cx="365760" cy="182880"/>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Turns fans off</a:t>
          </a:r>
        </a:p>
      </dsp:txBody>
      <dsp:txXfrm>
        <a:off x="1095511" y="2957910"/>
        <a:ext cx="365760" cy="182880"/>
      </dsp:txXfrm>
    </dsp:sp>
    <dsp:sp modelId="{1C4A34C1-6FBD-2647-BB79-111CF753AEFD}">
      <dsp:nvSpPr>
        <dsp:cNvPr id="0" name=""/>
        <dsp:cNvSpPr/>
      </dsp:nvSpPr>
      <dsp:spPr>
        <a:xfrm>
          <a:off x="1576616" y="2178582"/>
          <a:ext cx="365760" cy="182880"/>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Wires</a:t>
          </a:r>
        </a:p>
      </dsp:txBody>
      <dsp:txXfrm>
        <a:off x="1576616" y="2178582"/>
        <a:ext cx="365760" cy="182880"/>
      </dsp:txXfrm>
    </dsp:sp>
    <dsp:sp modelId="{9AF7768F-D018-8341-8887-A4971BC8F6E7}">
      <dsp:nvSpPr>
        <dsp:cNvPr id="0" name=""/>
        <dsp:cNvSpPr/>
      </dsp:nvSpPr>
      <dsp:spPr>
        <a:xfrm>
          <a:off x="1668056" y="2568246"/>
          <a:ext cx="365760" cy="182880"/>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Provide power from outside of enclosure</a:t>
          </a:r>
        </a:p>
      </dsp:txBody>
      <dsp:txXfrm>
        <a:off x="1668056" y="2568246"/>
        <a:ext cx="365760" cy="182880"/>
      </dsp:txXfrm>
    </dsp:sp>
    <dsp:sp modelId="{65E90DA7-6FC3-2D4A-BA80-09C9B2DC9C96}">
      <dsp:nvSpPr>
        <dsp:cNvPr id="0" name=""/>
        <dsp:cNvSpPr/>
      </dsp:nvSpPr>
      <dsp:spPr>
        <a:xfrm>
          <a:off x="2435433" y="1399253"/>
          <a:ext cx="365760" cy="182880"/>
        </a:xfrm>
        <a:prstGeom prst="rect">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Simulant Entrance</a:t>
          </a:r>
        </a:p>
      </dsp:txBody>
      <dsp:txXfrm>
        <a:off x="2435433" y="1399253"/>
        <a:ext cx="365760" cy="182880"/>
      </dsp:txXfrm>
    </dsp:sp>
    <dsp:sp modelId="{2C0425CD-48CF-A145-A015-A2D09E70F626}">
      <dsp:nvSpPr>
        <dsp:cNvPr id="0" name=""/>
        <dsp:cNvSpPr/>
      </dsp:nvSpPr>
      <dsp:spPr>
        <a:xfrm>
          <a:off x="2149160" y="1788917"/>
          <a:ext cx="365760" cy="182880"/>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Funnel Mechanism</a:t>
          </a:r>
        </a:p>
      </dsp:txBody>
      <dsp:txXfrm>
        <a:off x="2149160" y="1788917"/>
        <a:ext cx="365760" cy="182880"/>
      </dsp:txXfrm>
    </dsp:sp>
    <dsp:sp modelId="{CDB7C713-9C44-4B4E-B881-6BCF0B268AAE}">
      <dsp:nvSpPr>
        <dsp:cNvPr id="0" name=""/>
        <dsp:cNvSpPr/>
      </dsp:nvSpPr>
      <dsp:spPr>
        <a:xfrm>
          <a:off x="2240600" y="2178582"/>
          <a:ext cx="365760" cy="182880"/>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Deposits Simulant</a:t>
          </a:r>
        </a:p>
      </dsp:txBody>
      <dsp:txXfrm>
        <a:off x="2240600" y="2178582"/>
        <a:ext cx="365760" cy="182880"/>
      </dsp:txXfrm>
    </dsp:sp>
    <dsp:sp modelId="{EF1DE688-259E-CF4E-B6C5-FFD486FD365B}">
      <dsp:nvSpPr>
        <dsp:cNvPr id="0" name=""/>
        <dsp:cNvSpPr/>
      </dsp:nvSpPr>
      <dsp:spPr>
        <a:xfrm>
          <a:off x="2240600" y="2568246"/>
          <a:ext cx="365760" cy="182880"/>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Mounts to glovebox</a:t>
          </a:r>
        </a:p>
      </dsp:txBody>
      <dsp:txXfrm>
        <a:off x="2240600" y="2568246"/>
        <a:ext cx="365760" cy="182880"/>
      </dsp:txXfrm>
    </dsp:sp>
    <dsp:sp modelId="{CA25BF58-1BB0-EC4D-9C84-E26B91408B48}">
      <dsp:nvSpPr>
        <dsp:cNvPr id="0" name=""/>
        <dsp:cNvSpPr/>
      </dsp:nvSpPr>
      <dsp:spPr>
        <a:xfrm>
          <a:off x="2721705" y="1788917"/>
          <a:ext cx="365760" cy="182880"/>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Can be resealed</a:t>
          </a:r>
        </a:p>
      </dsp:txBody>
      <dsp:txXfrm>
        <a:off x="2721705" y="1788917"/>
        <a:ext cx="365760" cy="182880"/>
      </dsp:txXfrm>
    </dsp:sp>
    <dsp:sp modelId="{1C49D142-7C52-9845-99F9-699807AB21E9}">
      <dsp:nvSpPr>
        <dsp:cNvPr id="0" name=""/>
        <dsp:cNvSpPr/>
      </dsp:nvSpPr>
      <dsp:spPr>
        <a:xfrm>
          <a:off x="4645421" y="1399253"/>
          <a:ext cx="1583943" cy="663165"/>
        </a:xfrm>
        <a:prstGeom prst="rect">
          <a:avLst/>
        </a:prstGeom>
        <a:solidFill>
          <a:srgbClr val="EE7623"/>
        </a:solidFill>
        <a:ln w="12700" cap="flat" cmpd="sng" algn="ctr">
          <a:solidFill>
            <a:srgbClr val="EE76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Enclosure</a:t>
          </a:r>
        </a:p>
      </dsp:txBody>
      <dsp:txXfrm>
        <a:off x="4645421" y="1399253"/>
        <a:ext cx="1583943" cy="663165"/>
      </dsp:txXfrm>
    </dsp:sp>
    <dsp:sp modelId="{71A7EB1E-6648-344E-84F4-C6E5E928E095}">
      <dsp:nvSpPr>
        <dsp:cNvPr id="0" name=""/>
        <dsp:cNvSpPr/>
      </dsp:nvSpPr>
      <dsp:spPr>
        <a:xfrm>
          <a:off x="2813145" y="2269202"/>
          <a:ext cx="1611642" cy="852642"/>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Allows visibility</a:t>
          </a:r>
        </a:p>
      </dsp:txBody>
      <dsp:txXfrm>
        <a:off x="2813145" y="2269202"/>
        <a:ext cx="1611642" cy="852642"/>
      </dsp:txXfrm>
    </dsp:sp>
    <dsp:sp modelId="{23E3F9D5-266B-394F-B80D-C197B37CA165}">
      <dsp:nvSpPr>
        <dsp:cNvPr id="0" name=""/>
        <dsp:cNvSpPr/>
      </dsp:nvSpPr>
      <dsp:spPr>
        <a:xfrm>
          <a:off x="4631571" y="2269202"/>
          <a:ext cx="1611642" cy="852642"/>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Remains Stable</a:t>
          </a:r>
        </a:p>
      </dsp:txBody>
      <dsp:txXfrm>
        <a:off x="4631571" y="2269202"/>
        <a:ext cx="1611642" cy="852642"/>
      </dsp:txXfrm>
    </dsp:sp>
    <dsp:sp modelId="{CF18EE0F-8B4F-3040-8C53-104971FF52D5}">
      <dsp:nvSpPr>
        <dsp:cNvPr id="0" name=""/>
        <dsp:cNvSpPr/>
      </dsp:nvSpPr>
      <dsp:spPr>
        <a:xfrm>
          <a:off x="4929692" y="3328629"/>
          <a:ext cx="1611642" cy="852642"/>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Minimizes vibrations</a:t>
          </a:r>
        </a:p>
      </dsp:txBody>
      <dsp:txXfrm>
        <a:off x="4929692" y="3328629"/>
        <a:ext cx="1611642" cy="852642"/>
      </dsp:txXfrm>
    </dsp:sp>
    <dsp:sp modelId="{FB947D21-4E55-0B44-A801-F18721C3FD53}">
      <dsp:nvSpPr>
        <dsp:cNvPr id="0" name=""/>
        <dsp:cNvSpPr/>
      </dsp:nvSpPr>
      <dsp:spPr>
        <a:xfrm>
          <a:off x="6449997" y="2269202"/>
          <a:ext cx="1611642" cy="852642"/>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Seals Contents</a:t>
          </a:r>
        </a:p>
      </dsp:txBody>
      <dsp:txXfrm>
        <a:off x="6449997" y="2269202"/>
        <a:ext cx="1611642" cy="852642"/>
      </dsp:txXfrm>
    </dsp:sp>
    <dsp:sp modelId="{E90D9B7B-1EF3-6F40-8E1F-E091CD104514}">
      <dsp:nvSpPr>
        <dsp:cNvPr id="0" name=""/>
        <dsp:cNvSpPr/>
      </dsp:nvSpPr>
      <dsp:spPr>
        <a:xfrm>
          <a:off x="6852908" y="3328629"/>
          <a:ext cx="1611642" cy="852642"/>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Minimizes humidity allowances</a:t>
          </a:r>
        </a:p>
      </dsp:txBody>
      <dsp:txXfrm>
        <a:off x="6852908" y="3328629"/>
        <a:ext cx="1611642" cy="852642"/>
      </dsp:txXfrm>
    </dsp:sp>
    <dsp:sp modelId="{F08A0C11-0F7B-694E-8B21-40EDB6952421}">
      <dsp:nvSpPr>
        <dsp:cNvPr id="0" name=""/>
        <dsp:cNvSpPr/>
      </dsp:nvSpPr>
      <dsp:spPr>
        <a:xfrm>
          <a:off x="6852908" y="4388055"/>
          <a:ext cx="1719376" cy="852642"/>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Minimizes allowances of non-simulant particles</a:t>
          </a:r>
        </a:p>
      </dsp:txBody>
      <dsp:txXfrm>
        <a:off x="6852908" y="4388055"/>
        <a:ext cx="1719376" cy="852642"/>
      </dsp:txXfrm>
    </dsp:sp>
    <dsp:sp modelId="{345AA3B8-B47F-444A-A940-F70DFEF5A10F}">
      <dsp:nvSpPr>
        <dsp:cNvPr id="0" name=""/>
        <dsp:cNvSpPr/>
      </dsp:nvSpPr>
      <dsp:spPr>
        <a:xfrm>
          <a:off x="7890711" y="1399253"/>
          <a:ext cx="365760" cy="18288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Simulant</a:t>
          </a:r>
        </a:p>
      </dsp:txBody>
      <dsp:txXfrm>
        <a:off x="7890711" y="1399253"/>
        <a:ext cx="365760" cy="182880"/>
      </dsp:txXfrm>
    </dsp:sp>
    <dsp:sp modelId="{FF40466A-6E8B-8547-BD2C-43CBEC97C305}">
      <dsp:nvSpPr>
        <dsp:cNvPr id="0" name=""/>
        <dsp:cNvSpPr/>
      </dsp:nvSpPr>
      <dsp:spPr>
        <a:xfrm>
          <a:off x="7604439" y="1788917"/>
          <a:ext cx="365760" cy="18288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Visualizes particle position</a:t>
          </a:r>
        </a:p>
      </dsp:txBody>
      <dsp:txXfrm>
        <a:off x="7604439" y="1788917"/>
        <a:ext cx="365760" cy="182880"/>
      </dsp:txXfrm>
    </dsp:sp>
    <dsp:sp modelId="{56A903A1-F1AA-CF40-B49F-A9E87DA8F8EB}">
      <dsp:nvSpPr>
        <dsp:cNvPr id="0" name=""/>
        <dsp:cNvSpPr/>
      </dsp:nvSpPr>
      <dsp:spPr>
        <a:xfrm>
          <a:off x="8176983" y="1788917"/>
          <a:ext cx="365760" cy="18288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Density similar to lunar dust</a:t>
          </a:r>
        </a:p>
      </dsp:txBody>
      <dsp:txXfrm>
        <a:off x="8176983" y="1788917"/>
        <a:ext cx="365760" cy="182880"/>
      </dsp:txXfrm>
    </dsp:sp>
    <dsp:sp modelId="{CD042687-DA57-F54F-8E80-AFECA52CA1F8}">
      <dsp:nvSpPr>
        <dsp:cNvPr id="0" name=""/>
        <dsp:cNvSpPr/>
      </dsp:nvSpPr>
      <dsp:spPr>
        <a:xfrm>
          <a:off x="8268423" y="2178582"/>
          <a:ext cx="365760" cy="18288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Simulates lunar dust behavior</a:t>
          </a:r>
        </a:p>
      </dsp:txBody>
      <dsp:txXfrm>
        <a:off x="8268423" y="2178582"/>
        <a:ext cx="365760" cy="182880"/>
      </dsp:txXfrm>
    </dsp:sp>
    <dsp:sp modelId="{991FE648-18B3-CA47-879B-00FA28D42587}">
      <dsp:nvSpPr>
        <dsp:cNvPr id="0" name=""/>
        <dsp:cNvSpPr/>
      </dsp:nvSpPr>
      <dsp:spPr>
        <a:xfrm>
          <a:off x="9035800" y="700128"/>
          <a:ext cx="365760" cy="18288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Simulation</a:t>
          </a:r>
        </a:p>
      </dsp:txBody>
      <dsp:txXfrm>
        <a:off x="9035800" y="700128"/>
        <a:ext cx="365760" cy="182880"/>
      </dsp:txXfrm>
    </dsp:sp>
    <dsp:sp modelId="{10EAFE1A-F20E-1948-AC06-B7418373F20F}">
      <dsp:nvSpPr>
        <dsp:cNvPr id="0" name=""/>
        <dsp:cNvSpPr/>
      </dsp:nvSpPr>
      <dsp:spPr>
        <a:xfrm>
          <a:off x="8749528" y="1089792"/>
          <a:ext cx="365760" cy="18288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Models Air Flow</a:t>
          </a:r>
        </a:p>
      </dsp:txBody>
      <dsp:txXfrm>
        <a:off x="8749528" y="1089792"/>
        <a:ext cx="365760" cy="182880"/>
      </dsp:txXfrm>
    </dsp:sp>
    <dsp:sp modelId="{7199E077-AC1A-8545-9ED2-8354D9723C24}">
      <dsp:nvSpPr>
        <dsp:cNvPr id="0" name=""/>
        <dsp:cNvSpPr/>
      </dsp:nvSpPr>
      <dsp:spPr>
        <a:xfrm>
          <a:off x="8840968" y="1479456"/>
          <a:ext cx="365760" cy="18288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Calculates air velocity</a:t>
          </a:r>
        </a:p>
      </dsp:txBody>
      <dsp:txXfrm>
        <a:off x="8840968" y="1479456"/>
        <a:ext cx="365760" cy="182880"/>
      </dsp:txXfrm>
    </dsp:sp>
    <dsp:sp modelId="{BA8C8DF5-359B-5542-B7B6-50874683E671}">
      <dsp:nvSpPr>
        <dsp:cNvPr id="0" name=""/>
        <dsp:cNvSpPr/>
      </dsp:nvSpPr>
      <dsp:spPr>
        <a:xfrm>
          <a:off x="8840968" y="1869120"/>
          <a:ext cx="365760" cy="18288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Calculates air angle</a:t>
          </a:r>
        </a:p>
      </dsp:txBody>
      <dsp:txXfrm>
        <a:off x="8840968" y="1869120"/>
        <a:ext cx="365760" cy="182880"/>
      </dsp:txXfrm>
    </dsp:sp>
    <dsp:sp modelId="{F1887574-4C1B-D84A-8988-A2E43D4CFD43}">
      <dsp:nvSpPr>
        <dsp:cNvPr id="0" name=""/>
        <dsp:cNvSpPr/>
      </dsp:nvSpPr>
      <dsp:spPr>
        <a:xfrm>
          <a:off x="8840968" y="2258784"/>
          <a:ext cx="365760" cy="18288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Determines fan position</a:t>
          </a:r>
        </a:p>
      </dsp:txBody>
      <dsp:txXfrm>
        <a:off x="8840968" y="2258784"/>
        <a:ext cx="365760" cy="182880"/>
      </dsp:txXfrm>
    </dsp:sp>
    <dsp:sp modelId="{EB9D0E13-DD01-A841-900E-7365661DD739}">
      <dsp:nvSpPr>
        <dsp:cNvPr id="0" name=""/>
        <dsp:cNvSpPr/>
      </dsp:nvSpPr>
      <dsp:spPr>
        <a:xfrm>
          <a:off x="9322072" y="1089792"/>
          <a:ext cx="365760" cy="18288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Models Particle Distribution</a:t>
          </a:r>
        </a:p>
      </dsp:txBody>
      <dsp:txXfrm>
        <a:off x="9322072" y="1089792"/>
        <a:ext cx="365760" cy="182880"/>
      </dsp:txXfrm>
    </dsp:sp>
    <dsp:sp modelId="{5B8E11CF-58B7-DE43-839F-CFBED66AF6A8}">
      <dsp:nvSpPr>
        <dsp:cNvPr id="0" name=""/>
        <dsp:cNvSpPr/>
      </dsp:nvSpPr>
      <dsp:spPr>
        <a:xfrm>
          <a:off x="9413513" y="1479456"/>
          <a:ext cx="365760" cy="18288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Visualizes particle position</a:t>
          </a:r>
        </a:p>
      </dsp:txBody>
      <dsp:txXfrm>
        <a:off x="9413513" y="1479456"/>
        <a:ext cx="365760" cy="182880"/>
      </dsp:txXfrm>
    </dsp:sp>
    <dsp:sp modelId="{16B90D7E-3619-B843-B92F-DADAACA0AA02}">
      <dsp:nvSpPr>
        <dsp:cNvPr id="0" name=""/>
        <dsp:cNvSpPr/>
      </dsp:nvSpPr>
      <dsp:spPr>
        <a:xfrm>
          <a:off x="9413513" y="1869120"/>
          <a:ext cx="365760" cy="18288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Calculates </a:t>
          </a:r>
          <a:r>
            <a:rPr lang="en-US" sz="900" kern="1200" err="1">
              <a:noFill/>
            </a:rPr>
            <a:t>volumentric</a:t>
          </a:r>
          <a:r>
            <a:rPr lang="en-US" sz="900" kern="1200">
              <a:noFill/>
            </a:rPr>
            <a:t> loading</a:t>
          </a:r>
        </a:p>
      </dsp:txBody>
      <dsp:txXfrm>
        <a:off x="9413513" y="1869120"/>
        <a:ext cx="365760" cy="1828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F4061-2A69-5B4E-B191-450BA8CB3C47}">
      <dsp:nvSpPr>
        <dsp:cNvPr id="0" name=""/>
        <dsp:cNvSpPr/>
      </dsp:nvSpPr>
      <dsp:spPr>
        <a:xfrm>
          <a:off x="9634262" y="1690600"/>
          <a:ext cx="91440" cy="735002"/>
        </a:xfrm>
        <a:custGeom>
          <a:avLst/>
          <a:gdLst/>
          <a:ahLst/>
          <a:cxnLst/>
          <a:rect l="0" t="0" r="0" b="0"/>
          <a:pathLst>
            <a:path>
              <a:moveTo>
                <a:pt x="45720" y="0"/>
              </a:moveTo>
              <a:lnTo>
                <a:pt x="45720" y="735002"/>
              </a:lnTo>
              <a:lnTo>
                <a:pt x="114299" y="735002"/>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62D64693-580A-1F47-9370-15B25792FD85}">
      <dsp:nvSpPr>
        <dsp:cNvPr id="0" name=""/>
        <dsp:cNvSpPr/>
      </dsp:nvSpPr>
      <dsp:spPr>
        <a:xfrm>
          <a:off x="9634262" y="1690600"/>
          <a:ext cx="91440" cy="321781"/>
        </a:xfrm>
        <a:custGeom>
          <a:avLst/>
          <a:gdLst/>
          <a:ahLst/>
          <a:cxnLst/>
          <a:rect l="0" t="0" r="0" b="0"/>
          <a:pathLst>
            <a:path>
              <a:moveTo>
                <a:pt x="45720" y="0"/>
              </a:moveTo>
              <a:lnTo>
                <a:pt x="45720" y="321781"/>
              </a:lnTo>
              <a:lnTo>
                <a:pt x="114299" y="321781"/>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931075F3-1828-A145-9609-D7D00B0B09DE}">
      <dsp:nvSpPr>
        <dsp:cNvPr id="0" name=""/>
        <dsp:cNvSpPr/>
      </dsp:nvSpPr>
      <dsp:spPr>
        <a:xfrm>
          <a:off x="9519092" y="1277379"/>
          <a:ext cx="343767" cy="230341"/>
        </a:xfrm>
        <a:custGeom>
          <a:avLst/>
          <a:gdLst/>
          <a:ahLst/>
          <a:cxnLst/>
          <a:rect l="0" t="0" r="0" b="0"/>
          <a:pathLst>
            <a:path>
              <a:moveTo>
                <a:pt x="0" y="0"/>
              </a:moveTo>
              <a:lnTo>
                <a:pt x="0" y="115170"/>
              </a:lnTo>
              <a:lnTo>
                <a:pt x="343767" y="115170"/>
              </a:lnTo>
              <a:lnTo>
                <a:pt x="343767" y="230341"/>
              </a:lnTo>
            </a:path>
          </a:pathLst>
        </a:custGeom>
        <a:noFill/>
        <a:ln w="12700" cap="flat" cmpd="sng" algn="ctr">
          <a:solidFill>
            <a:srgbClr val="EE7623"/>
          </a:solidFill>
          <a:prstDash val="solid"/>
          <a:miter lim="800000"/>
        </a:ln>
        <a:effectLst/>
      </dsp:spPr>
      <dsp:style>
        <a:lnRef idx="2">
          <a:scrgbClr r="0" g="0" b="0"/>
        </a:lnRef>
        <a:fillRef idx="0">
          <a:scrgbClr r="0" g="0" b="0"/>
        </a:fillRef>
        <a:effectRef idx="0">
          <a:scrgbClr r="0" g="0" b="0"/>
        </a:effectRef>
        <a:fontRef idx="minor"/>
      </dsp:style>
    </dsp:sp>
    <dsp:sp modelId="{0B2D7BBA-CFB3-5144-9BD8-ABB00E9271C3}">
      <dsp:nvSpPr>
        <dsp:cNvPr id="0" name=""/>
        <dsp:cNvSpPr/>
      </dsp:nvSpPr>
      <dsp:spPr>
        <a:xfrm>
          <a:off x="8946726" y="1690600"/>
          <a:ext cx="91440" cy="1148224"/>
        </a:xfrm>
        <a:custGeom>
          <a:avLst/>
          <a:gdLst/>
          <a:ahLst/>
          <a:cxnLst/>
          <a:rect l="0" t="0" r="0" b="0"/>
          <a:pathLst>
            <a:path>
              <a:moveTo>
                <a:pt x="45720" y="0"/>
              </a:moveTo>
              <a:lnTo>
                <a:pt x="45720" y="1148224"/>
              </a:lnTo>
              <a:lnTo>
                <a:pt x="114299" y="1148224"/>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C730CECF-4560-F844-9D9D-014D32E6242A}">
      <dsp:nvSpPr>
        <dsp:cNvPr id="0" name=""/>
        <dsp:cNvSpPr/>
      </dsp:nvSpPr>
      <dsp:spPr>
        <a:xfrm>
          <a:off x="8946726" y="1690600"/>
          <a:ext cx="91440" cy="735002"/>
        </a:xfrm>
        <a:custGeom>
          <a:avLst/>
          <a:gdLst/>
          <a:ahLst/>
          <a:cxnLst/>
          <a:rect l="0" t="0" r="0" b="0"/>
          <a:pathLst>
            <a:path>
              <a:moveTo>
                <a:pt x="45720" y="0"/>
              </a:moveTo>
              <a:lnTo>
                <a:pt x="45720" y="735002"/>
              </a:lnTo>
              <a:lnTo>
                <a:pt x="114299" y="735002"/>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00BC3099-25DA-2645-A522-C054FFA0A228}">
      <dsp:nvSpPr>
        <dsp:cNvPr id="0" name=""/>
        <dsp:cNvSpPr/>
      </dsp:nvSpPr>
      <dsp:spPr>
        <a:xfrm>
          <a:off x="8946726" y="1690600"/>
          <a:ext cx="91440" cy="321781"/>
        </a:xfrm>
        <a:custGeom>
          <a:avLst/>
          <a:gdLst/>
          <a:ahLst/>
          <a:cxnLst/>
          <a:rect l="0" t="0" r="0" b="0"/>
          <a:pathLst>
            <a:path>
              <a:moveTo>
                <a:pt x="45720" y="0"/>
              </a:moveTo>
              <a:lnTo>
                <a:pt x="45720" y="321781"/>
              </a:lnTo>
              <a:lnTo>
                <a:pt x="114299" y="321781"/>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1A849377-CE5D-204B-83CD-6D7C076BDF2D}">
      <dsp:nvSpPr>
        <dsp:cNvPr id="0" name=""/>
        <dsp:cNvSpPr/>
      </dsp:nvSpPr>
      <dsp:spPr>
        <a:xfrm>
          <a:off x="9175324" y="1277379"/>
          <a:ext cx="343767" cy="230341"/>
        </a:xfrm>
        <a:custGeom>
          <a:avLst/>
          <a:gdLst/>
          <a:ahLst/>
          <a:cxnLst/>
          <a:rect l="0" t="0" r="0" b="0"/>
          <a:pathLst>
            <a:path>
              <a:moveTo>
                <a:pt x="343767" y="0"/>
              </a:moveTo>
              <a:lnTo>
                <a:pt x="343767" y="115170"/>
              </a:lnTo>
              <a:lnTo>
                <a:pt x="0" y="115170"/>
              </a:lnTo>
              <a:lnTo>
                <a:pt x="0" y="230341"/>
              </a:lnTo>
            </a:path>
          </a:pathLst>
        </a:custGeom>
        <a:noFill/>
        <a:ln w="12700" cap="flat" cmpd="sng" algn="ctr">
          <a:solidFill>
            <a:srgbClr val="EE7623"/>
          </a:solidFill>
          <a:prstDash val="solid"/>
          <a:miter lim="800000"/>
        </a:ln>
        <a:effectLst/>
      </dsp:spPr>
      <dsp:style>
        <a:lnRef idx="2">
          <a:scrgbClr r="0" g="0" b="0"/>
        </a:lnRef>
        <a:fillRef idx="0">
          <a:scrgbClr r="0" g="0" b="0"/>
        </a:fillRef>
        <a:effectRef idx="0">
          <a:scrgbClr r="0" g="0" b="0"/>
        </a:effectRef>
        <a:fontRef idx="minor"/>
      </dsp:style>
    </dsp:sp>
    <dsp:sp modelId="{065FC98F-F74E-C947-A1BE-C82655BC9465}">
      <dsp:nvSpPr>
        <dsp:cNvPr id="0" name=""/>
        <dsp:cNvSpPr/>
      </dsp:nvSpPr>
      <dsp:spPr>
        <a:xfrm>
          <a:off x="6711360" y="864158"/>
          <a:ext cx="2807732" cy="230341"/>
        </a:xfrm>
        <a:custGeom>
          <a:avLst/>
          <a:gdLst/>
          <a:ahLst/>
          <a:cxnLst/>
          <a:rect l="0" t="0" r="0" b="0"/>
          <a:pathLst>
            <a:path>
              <a:moveTo>
                <a:pt x="0" y="0"/>
              </a:moveTo>
              <a:lnTo>
                <a:pt x="0" y="115170"/>
              </a:lnTo>
              <a:lnTo>
                <a:pt x="2807732" y="115170"/>
              </a:lnTo>
              <a:lnTo>
                <a:pt x="2807732" y="230341"/>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D443B3-90BB-084F-8656-B6157131B946}">
      <dsp:nvSpPr>
        <dsp:cNvPr id="0" name=""/>
        <dsp:cNvSpPr/>
      </dsp:nvSpPr>
      <dsp:spPr>
        <a:xfrm>
          <a:off x="7518805" y="3461481"/>
          <a:ext cx="218646" cy="702590"/>
        </a:xfrm>
        <a:custGeom>
          <a:avLst/>
          <a:gdLst/>
          <a:ahLst/>
          <a:cxnLst/>
          <a:rect l="0" t="0" r="0" b="0"/>
          <a:pathLst>
            <a:path>
              <a:moveTo>
                <a:pt x="0" y="0"/>
              </a:moveTo>
              <a:lnTo>
                <a:pt x="0" y="702590"/>
              </a:lnTo>
              <a:lnTo>
                <a:pt x="218646" y="702590"/>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A8078578-63D8-8E42-A1B5-5B634301C619}">
      <dsp:nvSpPr>
        <dsp:cNvPr id="0" name=""/>
        <dsp:cNvSpPr/>
      </dsp:nvSpPr>
      <dsp:spPr>
        <a:xfrm>
          <a:off x="7257870" y="2501177"/>
          <a:ext cx="843992" cy="230341"/>
        </a:xfrm>
        <a:custGeom>
          <a:avLst/>
          <a:gdLst/>
          <a:ahLst/>
          <a:cxnLst/>
          <a:rect l="0" t="0" r="0" b="0"/>
          <a:pathLst>
            <a:path>
              <a:moveTo>
                <a:pt x="0" y="0"/>
              </a:moveTo>
              <a:lnTo>
                <a:pt x="0" y="115170"/>
              </a:lnTo>
              <a:lnTo>
                <a:pt x="843992" y="115170"/>
              </a:lnTo>
              <a:lnTo>
                <a:pt x="843992" y="230341"/>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90EBE6C6-56E1-EC46-8B4D-9B0717D0236B}">
      <dsp:nvSpPr>
        <dsp:cNvPr id="0" name=""/>
        <dsp:cNvSpPr/>
      </dsp:nvSpPr>
      <dsp:spPr>
        <a:xfrm>
          <a:off x="6413877" y="2501177"/>
          <a:ext cx="843992" cy="230341"/>
        </a:xfrm>
        <a:custGeom>
          <a:avLst/>
          <a:gdLst/>
          <a:ahLst/>
          <a:cxnLst/>
          <a:rect l="0" t="0" r="0" b="0"/>
          <a:pathLst>
            <a:path>
              <a:moveTo>
                <a:pt x="843992" y="0"/>
              </a:moveTo>
              <a:lnTo>
                <a:pt x="843992" y="115170"/>
              </a:lnTo>
              <a:lnTo>
                <a:pt x="0" y="115170"/>
              </a:lnTo>
              <a:lnTo>
                <a:pt x="0" y="230341"/>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F2661431-5960-A04C-B4D4-0F7DAB825050}">
      <dsp:nvSpPr>
        <dsp:cNvPr id="0" name=""/>
        <dsp:cNvSpPr/>
      </dsp:nvSpPr>
      <dsp:spPr>
        <a:xfrm>
          <a:off x="4343601" y="1697774"/>
          <a:ext cx="2914268" cy="230341"/>
        </a:xfrm>
        <a:custGeom>
          <a:avLst/>
          <a:gdLst/>
          <a:ahLst/>
          <a:cxnLst/>
          <a:rect l="0" t="0" r="0" b="0"/>
          <a:pathLst>
            <a:path>
              <a:moveTo>
                <a:pt x="0" y="0"/>
              </a:moveTo>
              <a:lnTo>
                <a:pt x="0" y="115170"/>
              </a:lnTo>
              <a:lnTo>
                <a:pt x="2914268" y="115170"/>
              </a:lnTo>
              <a:lnTo>
                <a:pt x="2914268" y="230341"/>
              </a:lnTo>
            </a:path>
          </a:pathLst>
        </a:custGeom>
        <a:noFill/>
        <a:ln w="12700" cap="flat" cmpd="sng" algn="ctr">
          <a:solidFill>
            <a:srgbClr val="EE7623"/>
          </a:solidFill>
          <a:prstDash val="solid"/>
          <a:miter lim="800000"/>
        </a:ln>
        <a:effectLst/>
      </dsp:spPr>
      <dsp:style>
        <a:lnRef idx="2">
          <a:scrgbClr r="0" g="0" b="0"/>
        </a:lnRef>
        <a:fillRef idx="0">
          <a:scrgbClr r="0" g="0" b="0"/>
        </a:fillRef>
        <a:effectRef idx="0">
          <a:scrgbClr r="0" g="0" b="0"/>
        </a:effectRef>
        <a:fontRef idx="minor"/>
      </dsp:style>
    </dsp:sp>
    <dsp:sp modelId="{A52EAB87-5FB2-1C45-9014-546BD2BECA28}">
      <dsp:nvSpPr>
        <dsp:cNvPr id="0" name=""/>
        <dsp:cNvSpPr/>
      </dsp:nvSpPr>
      <dsp:spPr>
        <a:xfrm>
          <a:off x="4874100" y="2649698"/>
          <a:ext cx="91440" cy="829113"/>
        </a:xfrm>
        <a:custGeom>
          <a:avLst/>
          <a:gdLst/>
          <a:ahLst/>
          <a:cxnLst/>
          <a:rect l="0" t="0" r="0" b="0"/>
          <a:pathLst>
            <a:path>
              <a:moveTo>
                <a:pt x="45720" y="0"/>
              </a:moveTo>
              <a:lnTo>
                <a:pt x="45720" y="829113"/>
              </a:lnTo>
              <a:lnTo>
                <a:pt x="115488" y="829113"/>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149B4684-C5ED-FE49-94BF-0A5662830205}">
      <dsp:nvSpPr>
        <dsp:cNvPr id="0" name=""/>
        <dsp:cNvSpPr/>
      </dsp:nvSpPr>
      <dsp:spPr>
        <a:xfrm>
          <a:off x="4874100" y="2649698"/>
          <a:ext cx="91440" cy="353151"/>
        </a:xfrm>
        <a:custGeom>
          <a:avLst/>
          <a:gdLst/>
          <a:ahLst/>
          <a:cxnLst/>
          <a:rect l="0" t="0" r="0" b="0"/>
          <a:pathLst>
            <a:path>
              <a:moveTo>
                <a:pt x="45720" y="0"/>
              </a:moveTo>
              <a:lnTo>
                <a:pt x="45720" y="353151"/>
              </a:lnTo>
              <a:lnTo>
                <a:pt x="115488" y="353151"/>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CC605F13-B5D5-9544-9A25-BE690F0D5A45}">
      <dsp:nvSpPr>
        <dsp:cNvPr id="0" name=""/>
        <dsp:cNvSpPr/>
      </dsp:nvSpPr>
      <dsp:spPr>
        <a:xfrm>
          <a:off x="4410404" y="2173736"/>
          <a:ext cx="695466" cy="230341"/>
        </a:xfrm>
        <a:custGeom>
          <a:avLst/>
          <a:gdLst/>
          <a:ahLst/>
          <a:cxnLst/>
          <a:rect l="0" t="0" r="0" b="0"/>
          <a:pathLst>
            <a:path>
              <a:moveTo>
                <a:pt x="0" y="0"/>
              </a:moveTo>
              <a:lnTo>
                <a:pt x="0" y="115170"/>
              </a:lnTo>
              <a:lnTo>
                <a:pt x="695466" y="115170"/>
              </a:lnTo>
              <a:lnTo>
                <a:pt x="695466" y="230341"/>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D23E47CC-A5EE-F948-8880-CFFF24E7AC9E}">
      <dsp:nvSpPr>
        <dsp:cNvPr id="0" name=""/>
        <dsp:cNvSpPr/>
      </dsp:nvSpPr>
      <dsp:spPr>
        <a:xfrm>
          <a:off x="4178634" y="2649698"/>
          <a:ext cx="91440" cy="353151"/>
        </a:xfrm>
        <a:custGeom>
          <a:avLst/>
          <a:gdLst/>
          <a:ahLst/>
          <a:cxnLst/>
          <a:rect l="0" t="0" r="0" b="0"/>
          <a:pathLst>
            <a:path>
              <a:moveTo>
                <a:pt x="45720" y="0"/>
              </a:moveTo>
              <a:lnTo>
                <a:pt x="45720" y="353151"/>
              </a:lnTo>
              <a:lnTo>
                <a:pt x="115488" y="353151"/>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07314F0C-78DB-F143-8A9E-F052997C0871}">
      <dsp:nvSpPr>
        <dsp:cNvPr id="0" name=""/>
        <dsp:cNvSpPr/>
      </dsp:nvSpPr>
      <dsp:spPr>
        <a:xfrm>
          <a:off x="4364684" y="2173736"/>
          <a:ext cx="91440" cy="230341"/>
        </a:xfrm>
        <a:custGeom>
          <a:avLst/>
          <a:gdLst/>
          <a:ahLst/>
          <a:cxnLst/>
          <a:rect l="0" t="0" r="0" b="0"/>
          <a:pathLst>
            <a:path>
              <a:moveTo>
                <a:pt x="45720" y="0"/>
              </a:moveTo>
              <a:lnTo>
                <a:pt x="45720" y="23034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06AC71-E7A4-0544-B191-332674261F92}">
      <dsp:nvSpPr>
        <dsp:cNvPr id="0" name=""/>
        <dsp:cNvSpPr/>
      </dsp:nvSpPr>
      <dsp:spPr>
        <a:xfrm>
          <a:off x="3714938" y="2173736"/>
          <a:ext cx="695466" cy="230341"/>
        </a:xfrm>
        <a:custGeom>
          <a:avLst/>
          <a:gdLst/>
          <a:ahLst/>
          <a:cxnLst/>
          <a:rect l="0" t="0" r="0" b="0"/>
          <a:pathLst>
            <a:path>
              <a:moveTo>
                <a:pt x="695466" y="0"/>
              </a:moveTo>
              <a:lnTo>
                <a:pt x="695466" y="115170"/>
              </a:lnTo>
              <a:lnTo>
                <a:pt x="0" y="115170"/>
              </a:lnTo>
              <a:lnTo>
                <a:pt x="0" y="230341"/>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3B33DDE5-B7A0-0743-9024-A005339A7459}">
      <dsp:nvSpPr>
        <dsp:cNvPr id="0" name=""/>
        <dsp:cNvSpPr/>
      </dsp:nvSpPr>
      <dsp:spPr>
        <a:xfrm>
          <a:off x="4297881" y="1697774"/>
          <a:ext cx="91440" cy="230341"/>
        </a:xfrm>
        <a:custGeom>
          <a:avLst/>
          <a:gdLst/>
          <a:ahLst/>
          <a:cxnLst/>
          <a:rect l="0" t="0" r="0" b="0"/>
          <a:pathLst>
            <a:path>
              <a:moveTo>
                <a:pt x="45720" y="0"/>
              </a:moveTo>
              <a:lnTo>
                <a:pt x="45720" y="115170"/>
              </a:lnTo>
              <a:lnTo>
                <a:pt x="112523" y="115170"/>
              </a:lnTo>
              <a:lnTo>
                <a:pt x="112523" y="230341"/>
              </a:lnTo>
            </a:path>
          </a:pathLst>
        </a:custGeom>
        <a:noFill/>
        <a:ln w="12700" cap="flat" cmpd="sng" algn="ctr">
          <a:solidFill>
            <a:srgbClr val="EE7623"/>
          </a:solidFill>
          <a:prstDash val="solid"/>
          <a:miter lim="800000"/>
        </a:ln>
        <a:effectLst/>
      </dsp:spPr>
      <dsp:style>
        <a:lnRef idx="2">
          <a:scrgbClr r="0" g="0" b="0"/>
        </a:lnRef>
        <a:fillRef idx="0">
          <a:scrgbClr r="0" g="0" b="0"/>
        </a:fillRef>
        <a:effectRef idx="0">
          <a:scrgbClr r="0" g="0" b="0"/>
        </a:effectRef>
        <a:fontRef idx="minor"/>
      </dsp:style>
    </dsp:sp>
    <dsp:sp modelId="{E25AB43F-9EB3-A347-8652-715790AFED46}">
      <dsp:nvSpPr>
        <dsp:cNvPr id="0" name=""/>
        <dsp:cNvSpPr/>
      </dsp:nvSpPr>
      <dsp:spPr>
        <a:xfrm>
          <a:off x="2671738" y="2173736"/>
          <a:ext cx="347733" cy="230341"/>
        </a:xfrm>
        <a:custGeom>
          <a:avLst/>
          <a:gdLst/>
          <a:ahLst/>
          <a:cxnLst/>
          <a:rect l="0" t="0" r="0" b="0"/>
          <a:pathLst>
            <a:path>
              <a:moveTo>
                <a:pt x="0" y="0"/>
              </a:moveTo>
              <a:lnTo>
                <a:pt x="0" y="115170"/>
              </a:lnTo>
              <a:lnTo>
                <a:pt x="347733" y="115170"/>
              </a:lnTo>
              <a:lnTo>
                <a:pt x="347733" y="230341"/>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D61FEB5B-B9A6-0C4A-81C2-D7B9F2017B34}">
      <dsp:nvSpPr>
        <dsp:cNvPr id="0" name=""/>
        <dsp:cNvSpPr/>
      </dsp:nvSpPr>
      <dsp:spPr>
        <a:xfrm>
          <a:off x="2092235" y="2649698"/>
          <a:ext cx="91440" cy="829113"/>
        </a:xfrm>
        <a:custGeom>
          <a:avLst/>
          <a:gdLst/>
          <a:ahLst/>
          <a:cxnLst/>
          <a:rect l="0" t="0" r="0" b="0"/>
          <a:pathLst>
            <a:path>
              <a:moveTo>
                <a:pt x="45720" y="0"/>
              </a:moveTo>
              <a:lnTo>
                <a:pt x="45720" y="829113"/>
              </a:lnTo>
              <a:lnTo>
                <a:pt x="115488" y="829113"/>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25958169-6084-894E-91C4-F05D2181C5C3}">
      <dsp:nvSpPr>
        <dsp:cNvPr id="0" name=""/>
        <dsp:cNvSpPr/>
      </dsp:nvSpPr>
      <dsp:spPr>
        <a:xfrm>
          <a:off x="2092235" y="2649698"/>
          <a:ext cx="91440" cy="353151"/>
        </a:xfrm>
        <a:custGeom>
          <a:avLst/>
          <a:gdLst/>
          <a:ahLst/>
          <a:cxnLst/>
          <a:rect l="0" t="0" r="0" b="0"/>
          <a:pathLst>
            <a:path>
              <a:moveTo>
                <a:pt x="45720" y="0"/>
              </a:moveTo>
              <a:lnTo>
                <a:pt x="45720" y="353151"/>
              </a:lnTo>
              <a:lnTo>
                <a:pt x="115488" y="353151"/>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2CDEA441-16E3-AF4A-A034-FED049D14CBF}">
      <dsp:nvSpPr>
        <dsp:cNvPr id="0" name=""/>
        <dsp:cNvSpPr/>
      </dsp:nvSpPr>
      <dsp:spPr>
        <a:xfrm>
          <a:off x="2324005" y="2173736"/>
          <a:ext cx="347733" cy="230341"/>
        </a:xfrm>
        <a:custGeom>
          <a:avLst/>
          <a:gdLst/>
          <a:ahLst/>
          <a:cxnLst/>
          <a:rect l="0" t="0" r="0" b="0"/>
          <a:pathLst>
            <a:path>
              <a:moveTo>
                <a:pt x="347733" y="0"/>
              </a:moveTo>
              <a:lnTo>
                <a:pt x="347733" y="115170"/>
              </a:lnTo>
              <a:lnTo>
                <a:pt x="0" y="115170"/>
              </a:lnTo>
              <a:lnTo>
                <a:pt x="0" y="230341"/>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9D80B086-48A8-B74D-8C90-0D543BDCF2E7}">
      <dsp:nvSpPr>
        <dsp:cNvPr id="0" name=""/>
        <dsp:cNvSpPr/>
      </dsp:nvSpPr>
      <dsp:spPr>
        <a:xfrm>
          <a:off x="2671738" y="1697774"/>
          <a:ext cx="1671862" cy="230341"/>
        </a:xfrm>
        <a:custGeom>
          <a:avLst/>
          <a:gdLst/>
          <a:ahLst/>
          <a:cxnLst/>
          <a:rect l="0" t="0" r="0" b="0"/>
          <a:pathLst>
            <a:path>
              <a:moveTo>
                <a:pt x="1671862" y="0"/>
              </a:moveTo>
              <a:lnTo>
                <a:pt x="1671862" y="115170"/>
              </a:lnTo>
              <a:lnTo>
                <a:pt x="0" y="115170"/>
              </a:lnTo>
              <a:lnTo>
                <a:pt x="0" y="23034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0A7576-FC2B-F64F-A03B-677FAEA0DDB8}">
      <dsp:nvSpPr>
        <dsp:cNvPr id="0" name=""/>
        <dsp:cNvSpPr/>
      </dsp:nvSpPr>
      <dsp:spPr>
        <a:xfrm>
          <a:off x="1396769" y="3125660"/>
          <a:ext cx="91440" cy="353151"/>
        </a:xfrm>
        <a:custGeom>
          <a:avLst/>
          <a:gdLst/>
          <a:ahLst/>
          <a:cxnLst/>
          <a:rect l="0" t="0" r="0" b="0"/>
          <a:pathLst>
            <a:path>
              <a:moveTo>
                <a:pt x="45720" y="0"/>
              </a:moveTo>
              <a:lnTo>
                <a:pt x="45720" y="353151"/>
              </a:lnTo>
              <a:lnTo>
                <a:pt x="115488" y="353151"/>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CFB42155-8205-6D44-83F1-6144B080F75E}">
      <dsp:nvSpPr>
        <dsp:cNvPr id="0" name=""/>
        <dsp:cNvSpPr/>
      </dsp:nvSpPr>
      <dsp:spPr>
        <a:xfrm>
          <a:off x="933073" y="2649698"/>
          <a:ext cx="695466" cy="230341"/>
        </a:xfrm>
        <a:custGeom>
          <a:avLst/>
          <a:gdLst/>
          <a:ahLst/>
          <a:cxnLst/>
          <a:rect l="0" t="0" r="0" b="0"/>
          <a:pathLst>
            <a:path>
              <a:moveTo>
                <a:pt x="0" y="0"/>
              </a:moveTo>
              <a:lnTo>
                <a:pt x="0" y="115170"/>
              </a:lnTo>
              <a:lnTo>
                <a:pt x="695466" y="115170"/>
              </a:lnTo>
              <a:lnTo>
                <a:pt x="695466" y="230341"/>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C700E72F-5299-744F-8092-D6C6BC9052B7}">
      <dsp:nvSpPr>
        <dsp:cNvPr id="0" name=""/>
        <dsp:cNvSpPr/>
      </dsp:nvSpPr>
      <dsp:spPr>
        <a:xfrm>
          <a:off x="701303" y="3125660"/>
          <a:ext cx="91440" cy="829113"/>
        </a:xfrm>
        <a:custGeom>
          <a:avLst/>
          <a:gdLst/>
          <a:ahLst/>
          <a:cxnLst/>
          <a:rect l="0" t="0" r="0" b="0"/>
          <a:pathLst>
            <a:path>
              <a:moveTo>
                <a:pt x="45720" y="0"/>
              </a:moveTo>
              <a:lnTo>
                <a:pt x="45720" y="829113"/>
              </a:lnTo>
              <a:lnTo>
                <a:pt x="115488" y="829113"/>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55BC0D6F-C2FB-984F-AEBE-ADA71A948F06}">
      <dsp:nvSpPr>
        <dsp:cNvPr id="0" name=""/>
        <dsp:cNvSpPr/>
      </dsp:nvSpPr>
      <dsp:spPr>
        <a:xfrm>
          <a:off x="701303" y="3125660"/>
          <a:ext cx="91440" cy="353151"/>
        </a:xfrm>
        <a:custGeom>
          <a:avLst/>
          <a:gdLst/>
          <a:ahLst/>
          <a:cxnLst/>
          <a:rect l="0" t="0" r="0" b="0"/>
          <a:pathLst>
            <a:path>
              <a:moveTo>
                <a:pt x="45720" y="0"/>
              </a:moveTo>
              <a:lnTo>
                <a:pt x="45720" y="353151"/>
              </a:lnTo>
              <a:lnTo>
                <a:pt x="115488" y="353151"/>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5E0D8265-DE23-0045-9F5E-1526DA177876}">
      <dsp:nvSpPr>
        <dsp:cNvPr id="0" name=""/>
        <dsp:cNvSpPr/>
      </dsp:nvSpPr>
      <dsp:spPr>
        <a:xfrm>
          <a:off x="887353" y="2649698"/>
          <a:ext cx="91440" cy="230341"/>
        </a:xfrm>
        <a:custGeom>
          <a:avLst/>
          <a:gdLst/>
          <a:ahLst/>
          <a:cxnLst/>
          <a:rect l="0" t="0" r="0" b="0"/>
          <a:pathLst>
            <a:path>
              <a:moveTo>
                <a:pt x="45720" y="0"/>
              </a:moveTo>
              <a:lnTo>
                <a:pt x="45720" y="23034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6C4366-F8A3-174D-BCE1-E94BBAFED8B8}">
      <dsp:nvSpPr>
        <dsp:cNvPr id="0" name=""/>
        <dsp:cNvSpPr/>
      </dsp:nvSpPr>
      <dsp:spPr>
        <a:xfrm>
          <a:off x="5837" y="3125660"/>
          <a:ext cx="91440" cy="829113"/>
        </a:xfrm>
        <a:custGeom>
          <a:avLst/>
          <a:gdLst/>
          <a:ahLst/>
          <a:cxnLst/>
          <a:rect l="0" t="0" r="0" b="0"/>
          <a:pathLst>
            <a:path>
              <a:moveTo>
                <a:pt x="45720" y="0"/>
              </a:moveTo>
              <a:lnTo>
                <a:pt x="45720" y="829113"/>
              </a:lnTo>
              <a:lnTo>
                <a:pt x="115488" y="829113"/>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EF3A1F57-D57F-6C4C-9DBC-2FCE8E8B6180}">
      <dsp:nvSpPr>
        <dsp:cNvPr id="0" name=""/>
        <dsp:cNvSpPr/>
      </dsp:nvSpPr>
      <dsp:spPr>
        <a:xfrm>
          <a:off x="5837" y="3125660"/>
          <a:ext cx="91440" cy="353151"/>
        </a:xfrm>
        <a:custGeom>
          <a:avLst/>
          <a:gdLst/>
          <a:ahLst/>
          <a:cxnLst/>
          <a:rect l="0" t="0" r="0" b="0"/>
          <a:pathLst>
            <a:path>
              <a:moveTo>
                <a:pt x="45720" y="0"/>
              </a:moveTo>
              <a:lnTo>
                <a:pt x="45720" y="353151"/>
              </a:lnTo>
              <a:lnTo>
                <a:pt x="115488" y="353151"/>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D4FEFE9D-4F14-0345-8C82-04799A9978D1}">
      <dsp:nvSpPr>
        <dsp:cNvPr id="0" name=""/>
        <dsp:cNvSpPr/>
      </dsp:nvSpPr>
      <dsp:spPr>
        <a:xfrm>
          <a:off x="237607" y="2649698"/>
          <a:ext cx="695466" cy="230341"/>
        </a:xfrm>
        <a:custGeom>
          <a:avLst/>
          <a:gdLst/>
          <a:ahLst/>
          <a:cxnLst/>
          <a:rect l="0" t="0" r="0" b="0"/>
          <a:pathLst>
            <a:path>
              <a:moveTo>
                <a:pt x="695466" y="0"/>
              </a:moveTo>
              <a:lnTo>
                <a:pt x="695466" y="115170"/>
              </a:lnTo>
              <a:lnTo>
                <a:pt x="0" y="115170"/>
              </a:lnTo>
              <a:lnTo>
                <a:pt x="0" y="230341"/>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C55C37D2-2AB4-F344-A123-BF0CCD70D71A}">
      <dsp:nvSpPr>
        <dsp:cNvPr id="0" name=""/>
        <dsp:cNvSpPr/>
      </dsp:nvSpPr>
      <dsp:spPr>
        <a:xfrm>
          <a:off x="887353" y="2173736"/>
          <a:ext cx="91440" cy="230341"/>
        </a:xfrm>
        <a:custGeom>
          <a:avLst/>
          <a:gdLst/>
          <a:ahLst/>
          <a:cxnLst/>
          <a:rect l="0" t="0" r="0" b="0"/>
          <a:pathLst>
            <a:path>
              <a:moveTo>
                <a:pt x="45720" y="0"/>
              </a:moveTo>
              <a:lnTo>
                <a:pt x="45720" y="230341"/>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06375639-6404-7D4A-887F-E736F0CDD9B8}">
      <dsp:nvSpPr>
        <dsp:cNvPr id="0" name=""/>
        <dsp:cNvSpPr/>
      </dsp:nvSpPr>
      <dsp:spPr>
        <a:xfrm>
          <a:off x="933073" y="1697774"/>
          <a:ext cx="3410528" cy="230341"/>
        </a:xfrm>
        <a:custGeom>
          <a:avLst/>
          <a:gdLst/>
          <a:ahLst/>
          <a:cxnLst/>
          <a:rect l="0" t="0" r="0" b="0"/>
          <a:pathLst>
            <a:path>
              <a:moveTo>
                <a:pt x="3410528" y="0"/>
              </a:moveTo>
              <a:lnTo>
                <a:pt x="3410528" y="115170"/>
              </a:lnTo>
              <a:lnTo>
                <a:pt x="0" y="115170"/>
              </a:lnTo>
              <a:lnTo>
                <a:pt x="0" y="230341"/>
              </a:lnTo>
            </a:path>
          </a:pathLst>
        </a:custGeom>
        <a:noFill/>
        <a:ln w="12700" cap="flat" cmpd="sng" algn="ctr">
          <a:solidFill>
            <a:srgbClr val="EE7623"/>
          </a:solidFill>
          <a:prstDash val="solid"/>
          <a:miter lim="800000"/>
        </a:ln>
        <a:effectLst/>
      </dsp:spPr>
      <dsp:style>
        <a:lnRef idx="2">
          <a:scrgbClr r="0" g="0" b="0"/>
        </a:lnRef>
        <a:fillRef idx="0">
          <a:scrgbClr r="0" g="0" b="0"/>
        </a:fillRef>
        <a:effectRef idx="0">
          <a:scrgbClr r="0" g="0" b="0"/>
        </a:effectRef>
        <a:fontRef idx="minor"/>
      </dsp:style>
    </dsp:sp>
    <dsp:sp modelId="{FBC8C633-2C2B-3C40-B205-5257B2BC709C}">
      <dsp:nvSpPr>
        <dsp:cNvPr id="0" name=""/>
        <dsp:cNvSpPr/>
      </dsp:nvSpPr>
      <dsp:spPr>
        <a:xfrm>
          <a:off x="4343601" y="864158"/>
          <a:ext cx="2367758" cy="230341"/>
        </a:xfrm>
        <a:custGeom>
          <a:avLst/>
          <a:gdLst/>
          <a:ahLst/>
          <a:cxnLst/>
          <a:rect l="0" t="0" r="0" b="0"/>
          <a:pathLst>
            <a:path>
              <a:moveTo>
                <a:pt x="2367758" y="0"/>
              </a:moveTo>
              <a:lnTo>
                <a:pt x="2367758" y="115170"/>
              </a:lnTo>
              <a:lnTo>
                <a:pt x="0" y="115170"/>
              </a:lnTo>
              <a:lnTo>
                <a:pt x="0" y="230341"/>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A2BC1C-C5C9-F345-9575-0244D242D8AB}">
      <dsp:nvSpPr>
        <dsp:cNvPr id="0" name=""/>
        <dsp:cNvSpPr/>
      </dsp:nvSpPr>
      <dsp:spPr>
        <a:xfrm>
          <a:off x="6090546" y="315726"/>
          <a:ext cx="1241627" cy="5484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Glovebox</a:t>
          </a:r>
        </a:p>
      </dsp:txBody>
      <dsp:txXfrm>
        <a:off x="6090546" y="315726"/>
        <a:ext cx="1241627" cy="548431"/>
      </dsp:txXfrm>
    </dsp:sp>
    <dsp:sp modelId="{1CD742CF-98EF-7249-BF20-98FD85D41EC8}">
      <dsp:nvSpPr>
        <dsp:cNvPr id="0" name=""/>
        <dsp:cNvSpPr/>
      </dsp:nvSpPr>
      <dsp:spPr>
        <a:xfrm>
          <a:off x="3675030" y="1094499"/>
          <a:ext cx="1337142" cy="60327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Experiment</a:t>
          </a:r>
        </a:p>
      </dsp:txBody>
      <dsp:txXfrm>
        <a:off x="3675030" y="1094499"/>
        <a:ext cx="1337142" cy="603274"/>
      </dsp:txXfrm>
    </dsp:sp>
    <dsp:sp modelId="{E4F0180B-5984-4548-9FFD-2E1379D671DB}">
      <dsp:nvSpPr>
        <dsp:cNvPr id="0" name=""/>
        <dsp:cNvSpPr/>
      </dsp:nvSpPr>
      <dsp:spPr>
        <a:xfrm>
          <a:off x="700510" y="1928115"/>
          <a:ext cx="465124" cy="24562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n>
                <a:noFill/>
              </a:ln>
              <a:noFill/>
            </a:rPr>
            <a:t>Electronics</a:t>
          </a:r>
        </a:p>
      </dsp:txBody>
      <dsp:txXfrm>
        <a:off x="700510" y="1928115"/>
        <a:ext cx="465124" cy="245620"/>
      </dsp:txXfrm>
    </dsp:sp>
    <dsp:sp modelId="{64B08DC5-0D95-364A-BF72-4A5878CB2B4B}">
      <dsp:nvSpPr>
        <dsp:cNvPr id="0" name=""/>
        <dsp:cNvSpPr/>
      </dsp:nvSpPr>
      <dsp:spPr>
        <a:xfrm>
          <a:off x="700510" y="2404077"/>
          <a:ext cx="465124" cy="24562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n>
                <a:noFill/>
              </a:ln>
              <a:noFill/>
            </a:rPr>
            <a:t>Computer Fans</a:t>
          </a:r>
        </a:p>
      </dsp:txBody>
      <dsp:txXfrm>
        <a:off x="700510" y="2404077"/>
        <a:ext cx="465124" cy="245620"/>
      </dsp:txXfrm>
    </dsp:sp>
    <dsp:sp modelId="{0EF2EFF3-D697-FC4D-BF81-AD973424933F}">
      <dsp:nvSpPr>
        <dsp:cNvPr id="0" name=""/>
        <dsp:cNvSpPr/>
      </dsp:nvSpPr>
      <dsp:spPr>
        <a:xfrm>
          <a:off x="5044" y="2880039"/>
          <a:ext cx="465124" cy="24562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n>
                <a:noFill/>
              </a:ln>
              <a:noFill/>
            </a:rPr>
            <a:t>Circulates Air</a:t>
          </a:r>
        </a:p>
      </dsp:txBody>
      <dsp:txXfrm>
        <a:off x="5044" y="2880039"/>
        <a:ext cx="465124" cy="245620"/>
      </dsp:txXfrm>
    </dsp:sp>
    <dsp:sp modelId="{88B1D605-871A-3843-8A01-01439CD1D438}">
      <dsp:nvSpPr>
        <dsp:cNvPr id="0" name=""/>
        <dsp:cNvSpPr/>
      </dsp:nvSpPr>
      <dsp:spPr>
        <a:xfrm>
          <a:off x="121325" y="3356001"/>
          <a:ext cx="465124" cy="24562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n>
                <a:noFill/>
              </a:ln>
              <a:noFill/>
            </a:rPr>
            <a:t>Lofts Simulant</a:t>
          </a:r>
        </a:p>
      </dsp:txBody>
      <dsp:txXfrm>
        <a:off x="121325" y="3356001"/>
        <a:ext cx="465124" cy="245620"/>
      </dsp:txXfrm>
    </dsp:sp>
    <dsp:sp modelId="{3CD2EE95-A8B5-D14C-9728-01E049359466}">
      <dsp:nvSpPr>
        <dsp:cNvPr id="0" name=""/>
        <dsp:cNvSpPr/>
      </dsp:nvSpPr>
      <dsp:spPr>
        <a:xfrm>
          <a:off x="121325" y="3831963"/>
          <a:ext cx="465124" cy="24562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n>
                <a:noFill/>
              </a:ln>
              <a:noFill/>
            </a:rPr>
            <a:t>Maintains Steady Air Flow</a:t>
          </a:r>
        </a:p>
      </dsp:txBody>
      <dsp:txXfrm>
        <a:off x="121325" y="3831963"/>
        <a:ext cx="465124" cy="245620"/>
      </dsp:txXfrm>
    </dsp:sp>
    <dsp:sp modelId="{B8686739-16F8-DE4E-B12F-CBC978CC8C39}">
      <dsp:nvSpPr>
        <dsp:cNvPr id="0" name=""/>
        <dsp:cNvSpPr/>
      </dsp:nvSpPr>
      <dsp:spPr>
        <a:xfrm>
          <a:off x="700510" y="2880039"/>
          <a:ext cx="465124" cy="24562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n>
                <a:noFill/>
              </a:ln>
              <a:noFill/>
            </a:rPr>
            <a:t>Switch</a:t>
          </a:r>
        </a:p>
      </dsp:txBody>
      <dsp:txXfrm>
        <a:off x="700510" y="2880039"/>
        <a:ext cx="465124" cy="245620"/>
      </dsp:txXfrm>
    </dsp:sp>
    <dsp:sp modelId="{70882EDB-38C8-9B4E-8F36-6155292C4C8E}">
      <dsp:nvSpPr>
        <dsp:cNvPr id="0" name=""/>
        <dsp:cNvSpPr/>
      </dsp:nvSpPr>
      <dsp:spPr>
        <a:xfrm>
          <a:off x="816792" y="3356001"/>
          <a:ext cx="465124" cy="24562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n>
                <a:noFill/>
              </a:ln>
              <a:noFill/>
            </a:rPr>
            <a:t>Turns fans on </a:t>
          </a:r>
        </a:p>
      </dsp:txBody>
      <dsp:txXfrm>
        <a:off x="816792" y="3356001"/>
        <a:ext cx="465124" cy="245620"/>
      </dsp:txXfrm>
    </dsp:sp>
    <dsp:sp modelId="{C24A017A-883E-624B-8FB2-C135F85E2861}">
      <dsp:nvSpPr>
        <dsp:cNvPr id="0" name=""/>
        <dsp:cNvSpPr/>
      </dsp:nvSpPr>
      <dsp:spPr>
        <a:xfrm>
          <a:off x="816792" y="3831963"/>
          <a:ext cx="465124" cy="24562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n>
                <a:noFill/>
              </a:ln>
              <a:noFill/>
            </a:rPr>
            <a:t>Turns fans off</a:t>
          </a:r>
        </a:p>
      </dsp:txBody>
      <dsp:txXfrm>
        <a:off x="816792" y="3831963"/>
        <a:ext cx="465124" cy="245620"/>
      </dsp:txXfrm>
    </dsp:sp>
    <dsp:sp modelId="{1C4A34C1-6FBD-2647-BB79-111CF753AEFD}">
      <dsp:nvSpPr>
        <dsp:cNvPr id="0" name=""/>
        <dsp:cNvSpPr/>
      </dsp:nvSpPr>
      <dsp:spPr>
        <a:xfrm>
          <a:off x="1395977" y="2880039"/>
          <a:ext cx="465124" cy="24562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n>
                <a:noFill/>
              </a:ln>
              <a:noFill/>
            </a:rPr>
            <a:t>Wires</a:t>
          </a:r>
        </a:p>
      </dsp:txBody>
      <dsp:txXfrm>
        <a:off x="1395977" y="2880039"/>
        <a:ext cx="465124" cy="245620"/>
      </dsp:txXfrm>
    </dsp:sp>
    <dsp:sp modelId="{9AF7768F-D018-8341-8887-A4971BC8F6E7}">
      <dsp:nvSpPr>
        <dsp:cNvPr id="0" name=""/>
        <dsp:cNvSpPr/>
      </dsp:nvSpPr>
      <dsp:spPr>
        <a:xfrm>
          <a:off x="1512258" y="3356001"/>
          <a:ext cx="465124" cy="24562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n>
                <a:noFill/>
              </a:ln>
              <a:noFill/>
            </a:rPr>
            <a:t>Provide power from outside of enclosure</a:t>
          </a:r>
        </a:p>
      </dsp:txBody>
      <dsp:txXfrm>
        <a:off x="1512258" y="3356001"/>
        <a:ext cx="465124" cy="245620"/>
      </dsp:txXfrm>
    </dsp:sp>
    <dsp:sp modelId="{65E90DA7-6FC3-2D4A-BA80-09C9B2DC9C96}">
      <dsp:nvSpPr>
        <dsp:cNvPr id="0" name=""/>
        <dsp:cNvSpPr/>
      </dsp:nvSpPr>
      <dsp:spPr>
        <a:xfrm>
          <a:off x="2439176" y="1928115"/>
          <a:ext cx="465124" cy="24562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n>
                <a:noFill/>
              </a:ln>
              <a:noFill/>
            </a:rPr>
            <a:t>Simulant Entrance</a:t>
          </a:r>
        </a:p>
      </dsp:txBody>
      <dsp:txXfrm>
        <a:off x="2439176" y="1928115"/>
        <a:ext cx="465124" cy="245620"/>
      </dsp:txXfrm>
    </dsp:sp>
    <dsp:sp modelId="{2C0425CD-48CF-A145-A015-A2D09E70F626}">
      <dsp:nvSpPr>
        <dsp:cNvPr id="0" name=""/>
        <dsp:cNvSpPr/>
      </dsp:nvSpPr>
      <dsp:spPr>
        <a:xfrm>
          <a:off x="2091443" y="2404077"/>
          <a:ext cx="465124" cy="24562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n>
                <a:noFill/>
              </a:ln>
              <a:noFill/>
            </a:rPr>
            <a:t>Funnel Mechanism</a:t>
          </a:r>
        </a:p>
      </dsp:txBody>
      <dsp:txXfrm>
        <a:off x="2091443" y="2404077"/>
        <a:ext cx="465124" cy="245620"/>
      </dsp:txXfrm>
    </dsp:sp>
    <dsp:sp modelId="{CDB7C713-9C44-4B4E-B881-6BCF0B268AAE}">
      <dsp:nvSpPr>
        <dsp:cNvPr id="0" name=""/>
        <dsp:cNvSpPr/>
      </dsp:nvSpPr>
      <dsp:spPr>
        <a:xfrm>
          <a:off x="2207724" y="2880039"/>
          <a:ext cx="465124" cy="24562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n>
                <a:noFill/>
              </a:ln>
              <a:noFill/>
            </a:rPr>
            <a:t>Deposits Simulant</a:t>
          </a:r>
        </a:p>
      </dsp:txBody>
      <dsp:txXfrm>
        <a:off x="2207724" y="2880039"/>
        <a:ext cx="465124" cy="245620"/>
      </dsp:txXfrm>
    </dsp:sp>
    <dsp:sp modelId="{EF1DE688-259E-CF4E-B6C5-FFD486FD365B}">
      <dsp:nvSpPr>
        <dsp:cNvPr id="0" name=""/>
        <dsp:cNvSpPr/>
      </dsp:nvSpPr>
      <dsp:spPr>
        <a:xfrm>
          <a:off x="2207724" y="3356001"/>
          <a:ext cx="465124" cy="24562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n>
                <a:noFill/>
              </a:ln>
              <a:noFill/>
            </a:rPr>
            <a:t>Mounts to glovebox</a:t>
          </a:r>
        </a:p>
      </dsp:txBody>
      <dsp:txXfrm>
        <a:off x="2207724" y="3356001"/>
        <a:ext cx="465124" cy="245620"/>
      </dsp:txXfrm>
    </dsp:sp>
    <dsp:sp modelId="{CA25BF58-1BB0-EC4D-9C84-E26B91408B48}">
      <dsp:nvSpPr>
        <dsp:cNvPr id="0" name=""/>
        <dsp:cNvSpPr/>
      </dsp:nvSpPr>
      <dsp:spPr>
        <a:xfrm>
          <a:off x="2786909" y="2404077"/>
          <a:ext cx="465124" cy="24562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n>
                <a:noFill/>
              </a:ln>
              <a:noFill/>
            </a:rPr>
            <a:t>Can be resealed</a:t>
          </a:r>
        </a:p>
      </dsp:txBody>
      <dsp:txXfrm>
        <a:off x="2786909" y="2404077"/>
        <a:ext cx="465124" cy="245620"/>
      </dsp:txXfrm>
    </dsp:sp>
    <dsp:sp modelId="{1C49D142-7C52-9845-99F9-699807AB21E9}">
      <dsp:nvSpPr>
        <dsp:cNvPr id="0" name=""/>
        <dsp:cNvSpPr/>
      </dsp:nvSpPr>
      <dsp:spPr>
        <a:xfrm>
          <a:off x="4177842" y="1928115"/>
          <a:ext cx="465124" cy="24562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n>
                <a:noFill/>
              </a:ln>
              <a:noFill/>
            </a:rPr>
            <a:t>Enclosure</a:t>
          </a:r>
        </a:p>
      </dsp:txBody>
      <dsp:txXfrm>
        <a:off x="4177842" y="1928115"/>
        <a:ext cx="465124" cy="245620"/>
      </dsp:txXfrm>
    </dsp:sp>
    <dsp:sp modelId="{71A7EB1E-6648-344E-84F4-C6E5E928E095}">
      <dsp:nvSpPr>
        <dsp:cNvPr id="0" name=""/>
        <dsp:cNvSpPr/>
      </dsp:nvSpPr>
      <dsp:spPr>
        <a:xfrm>
          <a:off x="3482375" y="2404077"/>
          <a:ext cx="465124" cy="24562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n>
                <a:noFill/>
              </a:ln>
              <a:noFill/>
            </a:rPr>
            <a:t>Allows visibility</a:t>
          </a:r>
        </a:p>
      </dsp:txBody>
      <dsp:txXfrm>
        <a:off x="3482375" y="2404077"/>
        <a:ext cx="465124" cy="245620"/>
      </dsp:txXfrm>
    </dsp:sp>
    <dsp:sp modelId="{23E3F9D5-266B-394F-B80D-C197B37CA165}">
      <dsp:nvSpPr>
        <dsp:cNvPr id="0" name=""/>
        <dsp:cNvSpPr/>
      </dsp:nvSpPr>
      <dsp:spPr>
        <a:xfrm>
          <a:off x="4177842" y="2404077"/>
          <a:ext cx="465124" cy="24562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n>
                <a:noFill/>
              </a:ln>
              <a:noFill/>
            </a:rPr>
            <a:t>Remains Stable</a:t>
          </a:r>
        </a:p>
      </dsp:txBody>
      <dsp:txXfrm>
        <a:off x="4177842" y="2404077"/>
        <a:ext cx="465124" cy="245620"/>
      </dsp:txXfrm>
    </dsp:sp>
    <dsp:sp modelId="{CF18EE0F-8B4F-3040-8C53-104971FF52D5}">
      <dsp:nvSpPr>
        <dsp:cNvPr id="0" name=""/>
        <dsp:cNvSpPr/>
      </dsp:nvSpPr>
      <dsp:spPr>
        <a:xfrm>
          <a:off x="4294123" y="2880039"/>
          <a:ext cx="465124" cy="24562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n>
                <a:noFill/>
              </a:ln>
              <a:noFill/>
            </a:rPr>
            <a:t>Minimizes vibrations</a:t>
          </a:r>
        </a:p>
      </dsp:txBody>
      <dsp:txXfrm>
        <a:off x="4294123" y="2880039"/>
        <a:ext cx="465124" cy="245620"/>
      </dsp:txXfrm>
    </dsp:sp>
    <dsp:sp modelId="{FB947D21-4E55-0B44-A801-F18721C3FD53}">
      <dsp:nvSpPr>
        <dsp:cNvPr id="0" name=""/>
        <dsp:cNvSpPr/>
      </dsp:nvSpPr>
      <dsp:spPr>
        <a:xfrm>
          <a:off x="4873308" y="2404077"/>
          <a:ext cx="465124" cy="24562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n>
                <a:noFill/>
              </a:ln>
              <a:noFill/>
            </a:rPr>
            <a:t>Seals Contents</a:t>
          </a:r>
        </a:p>
      </dsp:txBody>
      <dsp:txXfrm>
        <a:off x="4873308" y="2404077"/>
        <a:ext cx="465124" cy="245620"/>
      </dsp:txXfrm>
    </dsp:sp>
    <dsp:sp modelId="{E90D9B7B-1EF3-6F40-8E1F-E091CD104514}">
      <dsp:nvSpPr>
        <dsp:cNvPr id="0" name=""/>
        <dsp:cNvSpPr/>
      </dsp:nvSpPr>
      <dsp:spPr>
        <a:xfrm>
          <a:off x="4989589" y="2880039"/>
          <a:ext cx="465124" cy="24562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n>
                <a:noFill/>
              </a:ln>
              <a:noFill/>
            </a:rPr>
            <a:t>Minimizes humidity allowances</a:t>
          </a:r>
        </a:p>
      </dsp:txBody>
      <dsp:txXfrm>
        <a:off x="4989589" y="2880039"/>
        <a:ext cx="465124" cy="245620"/>
      </dsp:txXfrm>
    </dsp:sp>
    <dsp:sp modelId="{F08A0C11-0F7B-694E-8B21-40EDB6952421}">
      <dsp:nvSpPr>
        <dsp:cNvPr id="0" name=""/>
        <dsp:cNvSpPr/>
      </dsp:nvSpPr>
      <dsp:spPr>
        <a:xfrm>
          <a:off x="4989589" y="3356001"/>
          <a:ext cx="465124" cy="24562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n>
                <a:noFill/>
              </a:ln>
              <a:noFill/>
            </a:rPr>
            <a:t>Minimizes allowances of non-simulant particles</a:t>
          </a:r>
        </a:p>
      </dsp:txBody>
      <dsp:txXfrm>
        <a:off x="4989589" y="3356001"/>
        <a:ext cx="465124" cy="245620"/>
      </dsp:txXfrm>
    </dsp:sp>
    <dsp:sp modelId="{345AA3B8-B47F-444A-A940-F70DFEF5A10F}">
      <dsp:nvSpPr>
        <dsp:cNvPr id="0" name=""/>
        <dsp:cNvSpPr/>
      </dsp:nvSpPr>
      <dsp:spPr>
        <a:xfrm>
          <a:off x="6529048" y="1928115"/>
          <a:ext cx="1457643" cy="573061"/>
        </a:xfrm>
        <a:prstGeom prst="rect">
          <a:avLst/>
        </a:prstGeom>
        <a:solidFill>
          <a:srgbClr val="EE7623"/>
        </a:solidFill>
        <a:ln w="12700" cap="flat" cmpd="sng" algn="ctr">
          <a:solidFill>
            <a:srgbClr val="EE76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Simulant</a:t>
          </a:r>
        </a:p>
      </dsp:txBody>
      <dsp:txXfrm>
        <a:off x="6529048" y="1928115"/>
        <a:ext cx="1457643" cy="573061"/>
      </dsp:txXfrm>
    </dsp:sp>
    <dsp:sp modelId="{FF40466A-6E8B-8547-BD2C-43CBEC97C305}">
      <dsp:nvSpPr>
        <dsp:cNvPr id="0" name=""/>
        <dsp:cNvSpPr/>
      </dsp:nvSpPr>
      <dsp:spPr>
        <a:xfrm>
          <a:off x="5685055" y="2731518"/>
          <a:ext cx="1457643" cy="729962"/>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Visualizes particle position</a:t>
          </a:r>
        </a:p>
      </dsp:txBody>
      <dsp:txXfrm>
        <a:off x="5685055" y="2731518"/>
        <a:ext cx="1457643" cy="729962"/>
      </dsp:txXfrm>
    </dsp:sp>
    <dsp:sp modelId="{56A903A1-F1AA-CF40-B49F-A9E87DA8F8EB}">
      <dsp:nvSpPr>
        <dsp:cNvPr id="0" name=""/>
        <dsp:cNvSpPr/>
      </dsp:nvSpPr>
      <dsp:spPr>
        <a:xfrm>
          <a:off x="7373040" y="2731518"/>
          <a:ext cx="1457643" cy="729962"/>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Density similar to lunar dust</a:t>
          </a:r>
        </a:p>
      </dsp:txBody>
      <dsp:txXfrm>
        <a:off x="7373040" y="2731518"/>
        <a:ext cx="1457643" cy="729962"/>
      </dsp:txXfrm>
    </dsp:sp>
    <dsp:sp modelId="{CD042687-DA57-F54F-8E80-AFECA52CA1F8}">
      <dsp:nvSpPr>
        <dsp:cNvPr id="0" name=""/>
        <dsp:cNvSpPr/>
      </dsp:nvSpPr>
      <dsp:spPr>
        <a:xfrm>
          <a:off x="7737451" y="3691822"/>
          <a:ext cx="1457643" cy="944498"/>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Simulates lunar dust behavior</a:t>
          </a:r>
        </a:p>
      </dsp:txBody>
      <dsp:txXfrm>
        <a:off x="7737451" y="3691822"/>
        <a:ext cx="1457643" cy="944498"/>
      </dsp:txXfrm>
    </dsp:sp>
    <dsp:sp modelId="{991FE648-18B3-CA47-879B-00FA28D42587}">
      <dsp:nvSpPr>
        <dsp:cNvPr id="0" name=""/>
        <dsp:cNvSpPr/>
      </dsp:nvSpPr>
      <dsp:spPr>
        <a:xfrm>
          <a:off x="9290495" y="1094499"/>
          <a:ext cx="457194" cy="18288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Simulation</a:t>
          </a:r>
        </a:p>
      </dsp:txBody>
      <dsp:txXfrm>
        <a:off x="9290495" y="1094499"/>
        <a:ext cx="457194" cy="182880"/>
      </dsp:txXfrm>
    </dsp:sp>
    <dsp:sp modelId="{10EAFE1A-F20E-1948-AC06-B7418373F20F}">
      <dsp:nvSpPr>
        <dsp:cNvPr id="0" name=""/>
        <dsp:cNvSpPr/>
      </dsp:nvSpPr>
      <dsp:spPr>
        <a:xfrm>
          <a:off x="8946727" y="1507720"/>
          <a:ext cx="457194" cy="18288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Models Air Flow</a:t>
          </a:r>
        </a:p>
      </dsp:txBody>
      <dsp:txXfrm>
        <a:off x="8946727" y="1507720"/>
        <a:ext cx="457194" cy="182880"/>
      </dsp:txXfrm>
    </dsp:sp>
    <dsp:sp modelId="{7199E077-AC1A-8545-9ED2-8354D9723C24}">
      <dsp:nvSpPr>
        <dsp:cNvPr id="0" name=""/>
        <dsp:cNvSpPr/>
      </dsp:nvSpPr>
      <dsp:spPr>
        <a:xfrm>
          <a:off x="9061025" y="1920942"/>
          <a:ext cx="457194" cy="18288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Calculates air velocity</a:t>
          </a:r>
        </a:p>
      </dsp:txBody>
      <dsp:txXfrm>
        <a:off x="9061025" y="1920942"/>
        <a:ext cx="457194" cy="182880"/>
      </dsp:txXfrm>
    </dsp:sp>
    <dsp:sp modelId="{BA8C8DF5-359B-5542-B7B6-50874683E671}">
      <dsp:nvSpPr>
        <dsp:cNvPr id="0" name=""/>
        <dsp:cNvSpPr/>
      </dsp:nvSpPr>
      <dsp:spPr>
        <a:xfrm>
          <a:off x="9061025" y="2334163"/>
          <a:ext cx="457194" cy="18288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Calculates air angle</a:t>
          </a:r>
        </a:p>
      </dsp:txBody>
      <dsp:txXfrm>
        <a:off x="9061025" y="2334163"/>
        <a:ext cx="457194" cy="182880"/>
      </dsp:txXfrm>
    </dsp:sp>
    <dsp:sp modelId="{F1887574-4C1B-D84A-8988-A2E43D4CFD43}">
      <dsp:nvSpPr>
        <dsp:cNvPr id="0" name=""/>
        <dsp:cNvSpPr/>
      </dsp:nvSpPr>
      <dsp:spPr>
        <a:xfrm>
          <a:off x="9061025" y="2747384"/>
          <a:ext cx="457194" cy="18288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Determines fan position</a:t>
          </a:r>
        </a:p>
      </dsp:txBody>
      <dsp:txXfrm>
        <a:off x="9061025" y="2747384"/>
        <a:ext cx="457194" cy="182880"/>
      </dsp:txXfrm>
    </dsp:sp>
    <dsp:sp modelId="{EB9D0E13-DD01-A841-900E-7365661DD739}">
      <dsp:nvSpPr>
        <dsp:cNvPr id="0" name=""/>
        <dsp:cNvSpPr/>
      </dsp:nvSpPr>
      <dsp:spPr>
        <a:xfrm>
          <a:off x="9634263" y="1507720"/>
          <a:ext cx="457194" cy="18288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Models Particle Distribution</a:t>
          </a:r>
        </a:p>
      </dsp:txBody>
      <dsp:txXfrm>
        <a:off x="9634263" y="1507720"/>
        <a:ext cx="457194" cy="182880"/>
      </dsp:txXfrm>
    </dsp:sp>
    <dsp:sp modelId="{5B8E11CF-58B7-DE43-839F-CFBED66AF6A8}">
      <dsp:nvSpPr>
        <dsp:cNvPr id="0" name=""/>
        <dsp:cNvSpPr/>
      </dsp:nvSpPr>
      <dsp:spPr>
        <a:xfrm>
          <a:off x="9748561" y="1920942"/>
          <a:ext cx="457194" cy="18288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Visualizes particle position</a:t>
          </a:r>
        </a:p>
      </dsp:txBody>
      <dsp:txXfrm>
        <a:off x="9748561" y="1920942"/>
        <a:ext cx="457194" cy="182880"/>
      </dsp:txXfrm>
    </dsp:sp>
    <dsp:sp modelId="{16B90D7E-3619-B843-B92F-DADAACA0AA02}">
      <dsp:nvSpPr>
        <dsp:cNvPr id="0" name=""/>
        <dsp:cNvSpPr/>
      </dsp:nvSpPr>
      <dsp:spPr>
        <a:xfrm>
          <a:off x="9748561" y="2334163"/>
          <a:ext cx="457194" cy="182880"/>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Calculates </a:t>
          </a:r>
          <a:r>
            <a:rPr lang="en-US" sz="900" kern="1200" err="1">
              <a:noFill/>
            </a:rPr>
            <a:t>volumentric</a:t>
          </a:r>
          <a:r>
            <a:rPr lang="en-US" sz="900" kern="1200">
              <a:noFill/>
            </a:rPr>
            <a:t> loading</a:t>
          </a:r>
        </a:p>
      </dsp:txBody>
      <dsp:txXfrm>
        <a:off x="9748561" y="2334163"/>
        <a:ext cx="457194" cy="1828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F4061-2A69-5B4E-B191-450BA8CB3C47}">
      <dsp:nvSpPr>
        <dsp:cNvPr id="0" name=""/>
        <dsp:cNvSpPr/>
      </dsp:nvSpPr>
      <dsp:spPr>
        <a:xfrm>
          <a:off x="8405624" y="2347765"/>
          <a:ext cx="192024" cy="1429163"/>
        </a:xfrm>
        <a:custGeom>
          <a:avLst/>
          <a:gdLst/>
          <a:ahLst/>
          <a:cxnLst/>
          <a:rect l="0" t="0" r="0" b="0"/>
          <a:pathLst>
            <a:path>
              <a:moveTo>
                <a:pt x="0" y="0"/>
              </a:moveTo>
              <a:lnTo>
                <a:pt x="0" y="1429163"/>
              </a:lnTo>
              <a:lnTo>
                <a:pt x="192024" y="1429163"/>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62D64693-580A-1F47-9370-15B25792FD85}">
      <dsp:nvSpPr>
        <dsp:cNvPr id="0" name=""/>
        <dsp:cNvSpPr/>
      </dsp:nvSpPr>
      <dsp:spPr>
        <a:xfrm>
          <a:off x="8405624" y="2347765"/>
          <a:ext cx="192024" cy="561893"/>
        </a:xfrm>
        <a:custGeom>
          <a:avLst/>
          <a:gdLst/>
          <a:ahLst/>
          <a:cxnLst/>
          <a:rect l="0" t="0" r="0" b="0"/>
          <a:pathLst>
            <a:path>
              <a:moveTo>
                <a:pt x="0" y="0"/>
              </a:moveTo>
              <a:lnTo>
                <a:pt x="0" y="561893"/>
              </a:lnTo>
              <a:lnTo>
                <a:pt x="192024" y="561893"/>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931075F3-1828-A145-9609-D7D00B0B09DE}">
      <dsp:nvSpPr>
        <dsp:cNvPr id="0" name=""/>
        <dsp:cNvSpPr/>
      </dsp:nvSpPr>
      <dsp:spPr>
        <a:xfrm>
          <a:off x="8149350" y="1480495"/>
          <a:ext cx="768340" cy="256516"/>
        </a:xfrm>
        <a:custGeom>
          <a:avLst/>
          <a:gdLst/>
          <a:ahLst/>
          <a:cxnLst/>
          <a:rect l="0" t="0" r="0" b="0"/>
          <a:pathLst>
            <a:path>
              <a:moveTo>
                <a:pt x="0" y="0"/>
              </a:moveTo>
              <a:lnTo>
                <a:pt x="0" y="128258"/>
              </a:lnTo>
              <a:lnTo>
                <a:pt x="768340" y="128258"/>
              </a:lnTo>
              <a:lnTo>
                <a:pt x="768340" y="256516"/>
              </a:lnTo>
            </a:path>
          </a:pathLst>
        </a:custGeom>
        <a:noFill/>
        <a:ln w="12700" cap="flat" cmpd="sng" algn="ctr">
          <a:solidFill>
            <a:srgbClr val="EE7623"/>
          </a:solidFill>
          <a:prstDash val="solid"/>
          <a:miter lim="800000"/>
        </a:ln>
        <a:effectLst/>
      </dsp:spPr>
      <dsp:style>
        <a:lnRef idx="2">
          <a:scrgbClr r="0" g="0" b="0"/>
        </a:lnRef>
        <a:fillRef idx="0">
          <a:scrgbClr r="0" g="0" b="0"/>
        </a:fillRef>
        <a:effectRef idx="0">
          <a:scrgbClr r="0" g="0" b="0"/>
        </a:effectRef>
        <a:fontRef idx="minor"/>
      </dsp:style>
    </dsp:sp>
    <dsp:sp modelId="{0B2D7BBA-CFB3-5144-9BD8-ABB00E9271C3}">
      <dsp:nvSpPr>
        <dsp:cNvPr id="0" name=""/>
        <dsp:cNvSpPr/>
      </dsp:nvSpPr>
      <dsp:spPr>
        <a:xfrm>
          <a:off x="6868944" y="2347765"/>
          <a:ext cx="192024" cy="2296433"/>
        </a:xfrm>
        <a:custGeom>
          <a:avLst/>
          <a:gdLst/>
          <a:ahLst/>
          <a:cxnLst/>
          <a:rect l="0" t="0" r="0" b="0"/>
          <a:pathLst>
            <a:path>
              <a:moveTo>
                <a:pt x="0" y="0"/>
              </a:moveTo>
              <a:lnTo>
                <a:pt x="0" y="2296433"/>
              </a:lnTo>
              <a:lnTo>
                <a:pt x="192024" y="2296433"/>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C730CECF-4560-F844-9D9D-014D32E6242A}">
      <dsp:nvSpPr>
        <dsp:cNvPr id="0" name=""/>
        <dsp:cNvSpPr/>
      </dsp:nvSpPr>
      <dsp:spPr>
        <a:xfrm>
          <a:off x="6868944" y="2347765"/>
          <a:ext cx="192024" cy="1429163"/>
        </a:xfrm>
        <a:custGeom>
          <a:avLst/>
          <a:gdLst/>
          <a:ahLst/>
          <a:cxnLst/>
          <a:rect l="0" t="0" r="0" b="0"/>
          <a:pathLst>
            <a:path>
              <a:moveTo>
                <a:pt x="0" y="0"/>
              </a:moveTo>
              <a:lnTo>
                <a:pt x="0" y="1429163"/>
              </a:lnTo>
              <a:lnTo>
                <a:pt x="192024" y="1429163"/>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00BC3099-25DA-2645-A522-C054FFA0A228}">
      <dsp:nvSpPr>
        <dsp:cNvPr id="0" name=""/>
        <dsp:cNvSpPr/>
      </dsp:nvSpPr>
      <dsp:spPr>
        <a:xfrm>
          <a:off x="6868944" y="2347765"/>
          <a:ext cx="192024" cy="561893"/>
        </a:xfrm>
        <a:custGeom>
          <a:avLst/>
          <a:gdLst/>
          <a:ahLst/>
          <a:cxnLst/>
          <a:rect l="0" t="0" r="0" b="0"/>
          <a:pathLst>
            <a:path>
              <a:moveTo>
                <a:pt x="0" y="0"/>
              </a:moveTo>
              <a:lnTo>
                <a:pt x="0" y="561893"/>
              </a:lnTo>
              <a:lnTo>
                <a:pt x="192024" y="561893"/>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1A849377-CE5D-204B-83CD-6D7C076BDF2D}">
      <dsp:nvSpPr>
        <dsp:cNvPr id="0" name=""/>
        <dsp:cNvSpPr/>
      </dsp:nvSpPr>
      <dsp:spPr>
        <a:xfrm>
          <a:off x="7381009" y="1480495"/>
          <a:ext cx="768340" cy="256516"/>
        </a:xfrm>
        <a:custGeom>
          <a:avLst/>
          <a:gdLst/>
          <a:ahLst/>
          <a:cxnLst/>
          <a:rect l="0" t="0" r="0" b="0"/>
          <a:pathLst>
            <a:path>
              <a:moveTo>
                <a:pt x="768340" y="0"/>
              </a:moveTo>
              <a:lnTo>
                <a:pt x="768340" y="128258"/>
              </a:lnTo>
              <a:lnTo>
                <a:pt x="0" y="128258"/>
              </a:lnTo>
              <a:lnTo>
                <a:pt x="0" y="256516"/>
              </a:lnTo>
            </a:path>
          </a:pathLst>
        </a:custGeom>
        <a:noFill/>
        <a:ln w="12700" cap="flat" cmpd="sng" algn="ctr">
          <a:solidFill>
            <a:srgbClr val="EE7623"/>
          </a:solidFill>
          <a:prstDash val="solid"/>
          <a:miter lim="800000"/>
        </a:ln>
        <a:effectLst/>
      </dsp:spPr>
      <dsp:style>
        <a:lnRef idx="2">
          <a:scrgbClr r="0" g="0" b="0"/>
        </a:lnRef>
        <a:fillRef idx="0">
          <a:scrgbClr r="0" g="0" b="0"/>
        </a:fillRef>
        <a:effectRef idx="0">
          <a:scrgbClr r="0" g="0" b="0"/>
        </a:effectRef>
        <a:fontRef idx="minor"/>
      </dsp:style>
    </dsp:sp>
    <dsp:sp modelId="{065FC98F-F74E-C947-A1BE-C82655BC9465}">
      <dsp:nvSpPr>
        <dsp:cNvPr id="0" name=""/>
        <dsp:cNvSpPr/>
      </dsp:nvSpPr>
      <dsp:spPr>
        <a:xfrm>
          <a:off x="6060835" y="613225"/>
          <a:ext cx="2088514" cy="256516"/>
        </a:xfrm>
        <a:custGeom>
          <a:avLst/>
          <a:gdLst/>
          <a:ahLst/>
          <a:cxnLst/>
          <a:rect l="0" t="0" r="0" b="0"/>
          <a:pathLst>
            <a:path>
              <a:moveTo>
                <a:pt x="0" y="0"/>
              </a:moveTo>
              <a:lnTo>
                <a:pt x="0" y="128258"/>
              </a:lnTo>
              <a:lnTo>
                <a:pt x="2088514" y="128258"/>
              </a:lnTo>
              <a:lnTo>
                <a:pt x="2088514" y="25651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D443B3-90BB-084F-8656-B6157131B946}">
      <dsp:nvSpPr>
        <dsp:cNvPr id="0" name=""/>
        <dsp:cNvSpPr/>
      </dsp:nvSpPr>
      <dsp:spPr>
        <a:xfrm>
          <a:off x="6007550" y="1978534"/>
          <a:ext cx="91440" cy="355809"/>
        </a:xfrm>
        <a:custGeom>
          <a:avLst/>
          <a:gdLst/>
          <a:ahLst/>
          <a:cxnLst/>
          <a:rect l="0" t="0" r="0" b="0"/>
          <a:pathLst>
            <a:path>
              <a:moveTo>
                <a:pt x="45720" y="0"/>
              </a:moveTo>
              <a:lnTo>
                <a:pt x="45720" y="355809"/>
              </a:lnTo>
              <a:lnTo>
                <a:pt x="101955" y="355809"/>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A8078578-63D8-8E42-A1B5-5B634301C619}">
      <dsp:nvSpPr>
        <dsp:cNvPr id="0" name=""/>
        <dsp:cNvSpPr/>
      </dsp:nvSpPr>
      <dsp:spPr>
        <a:xfrm>
          <a:off x="5887522" y="1523431"/>
          <a:ext cx="315710" cy="256516"/>
        </a:xfrm>
        <a:custGeom>
          <a:avLst/>
          <a:gdLst/>
          <a:ahLst/>
          <a:cxnLst/>
          <a:rect l="0" t="0" r="0" b="0"/>
          <a:pathLst>
            <a:path>
              <a:moveTo>
                <a:pt x="0" y="0"/>
              </a:moveTo>
              <a:lnTo>
                <a:pt x="0" y="128258"/>
              </a:lnTo>
              <a:lnTo>
                <a:pt x="315710" y="128258"/>
              </a:lnTo>
              <a:lnTo>
                <a:pt x="315710" y="256516"/>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90EBE6C6-56E1-EC46-8B4D-9B0717D0236B}">
      <dsp:nvSpPr>
        <dsp:cNvPr id="0" name=""/>
        <dsp:cNvSpPr/>
      </dsp:nvSpPr>
      <dsp:spPr>
        <a:xfrm>
          <a:off x="5571811" y="1523431"/>
          <a:ext cx="315710" cy="256516"/>
        </a:xfrm>
        <a:custGeom>
          <a:avLst/>
          <a:gdLst/>
          <a:ahLst/>
          <a:cxnLst/>
          <a:rect l="0" t="0" r="0" b="0"/>
          <a:pathLst>
            <a:path>
              <a:moveTo>
                <a:pt x="315710" y="0"/>
              </a:moveTo>
              <a:lnTo>
                <a:pt x="315710" y="128258"/>
              </a:lnTo>
              <a:lnTo>
                <a:pt x="0" y="128258"/>
              </a:lnTo>
              <a:lnTo>
                <a:pt x="0" y="256516"/>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F2661431-5960-A04C-B4D4-0F7DAB825050}">
      <dsp:nvSpPr>
        <dsp:cNvPr id="0" name=""/>
        <dsp:cNvSpPr/>
      </dsp:nvSpPr>
      <dsp:spPr>
        <a:xfrm>
          <a:off x="3519692" y="1068328"/>
          <a:ext cx="2367830" cy="256516"/>
        </a:xfrm>
        <a:custGeom>
          <a:avLst/>
          <a:gdLst/>
          <a:ahLst/>
          <a:cxnLst/>
          <a:rect l="0" t="0" r="0" b="0"/>
          <a:pathLst>
            <a:path>
              <a:moveTo>
                <a:pt x="0" y="0"/>
              </a:moveTo>
              <a:lnTo>
                <a:pt x="0" y="128258"/>
              </a:lnTo>
              <a:lnTo>
                <a:pt x="2367830" y="128258"/>
              </a:lnTo>
              <a:lnTo>
                <a:pt x="2367830" y="256516"/>
              </a:lnTo>
            </a:path>
          </a:pathLst>
        </a:custGeom>
        <a:noFill/>
        <a:ln w="12700" cap="flat" cmpd="sng" algn="ctr">
          <a:solidFill>
            <a:srgbClr val="EE7623"/>
          </a:solidFill>
          <a:prstDash val="solid"/>
          <a:miter lim="800000"/>
        </a:ln>
        <a:effectLst/>
      </dsp:spPr>
      <dsp:style>
        <a:lnRef idx="2">
          <a:scrgbClr r="0" g="0" b="0"/>
        </a:lnRef>
        <a:fillRef idx="0">
          <a:scrgbClr r="0" g="0" b="0"/>
        </a:fillRef>
        <a:effectRef idx="0">
          <a:scrgbClr r="0" g="0" b="0"/>
        </a:effectRef>
        <a:fontRef idx="minor"/>
      </dsp:style>
    </dsp:sp>
    <dsp:sp modelId="{A52EAB87-5FB2-1C45-9014-546BD2BECA28}">
      <dsp:nvSpPr>
        <dsp:cNvPr id="0" name=""/>
        <dsp:cNvSpPr/>
      </dsp:nvSpPr>
      <dsp:spPr>
        <a:xfrm>
          <a:off x="4744708" y="1978534"/>
          <a:ext cx="91440" cy="810912"/>
        </a:xfrm>
        <a:custGeom>
          <a:avLst/>
          <a:gdLst/>
          <a:ahLst/>
          <a:cxnLst/>
          <a:rect l="0" t="0" r="0" b="0"/>
          <a:pathLst>
            <a:path>
              <a:moveTo>
                <a:pt x="45720" y="0"/>
              </a:moveTo>
              <a:lnTo>
                <a:pt x="45720" y="810912"/>
              </a:lnTo>
              <a:lnTo>
                <a:pt x="101955" y="810912"/>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149B4684-C5ED-FE49-94BF-0A5662830205}">
      <dsp:nvSpPr>
        <dsp:cNvPr id="0" name=""/>
        <dsp:cNvSpPr/>
      </dsp:nvSpPr>
      <dsp:spPr>
        <a:xfrm>
          <a:off x="4744708" y="1978534"/>
          <a:ext cx="91440" cy="355809"/>
        </a:xfrm>
        <a:custGeom>
          <a:avLst/>
          <a:gdLst/>
          <a:ahLst/>
          <a:cxnLst/>
          <a:rect l="0" t="0" r="0" b="0"/>
          <a:pathLst>
            <a:path>
              <a:moveTo>
                <a:pt x="45720" y="0"/>
              </a:moveTo>
              <a:lnTo>
                <a:pt x="45720" y="355809"/>
              </a:lnTo>
              <a:lnTo>
                <a:pt x="101955" y="355809"/>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CC605F13-B5D5-9544-9A25-BE690F0D5A45}">
      <dsp:nvSpPr>
        <dsp:cNvPr id="0" name=""/>
        <dsp:cNvSpPr/>
      </dsp:nvSpPr>
      <dsp:spPr>
        <a:xfrm>
          <a:off x="4308968" y="1523431"/>
          <a:ext cx="631421" cy="256516"/>
        </a:xfrm>
        <a:custGeom>
          <a:avLst/>
          <a:gdLst/>
          <a:ahLst/>
          <a:cxnLst/>
          <a:rect l="0" t="0" r="0" b="0"/>
          <a:pathLst>
            <a:path>
              <a:moveTo>
                <a:pt x="0" y="0"/>
              </a:moveTo>
              <a:lnTo>
                <a:pt x="0" y="128258"/>
              </a:lnTo>
              <a:lnTo>
                <a:pt x="631421" y="128258"/>
              </a:lnTo>
              <a:lnTo>
                <a:pt x="631421" y="256516"/>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D23E47CC-A5EE-F948-8880-CFFF24E7AC9E}">
      <dsp:nvSpPr>
        <dsp:cNvPr id="0" name=""/>
        <dsp:cNvSpPr/>
      </dsp:nvSpPr>
      <dsp:spPr>
        <a:xfrm>
          <a:off x="4113286" y="1978534"/>
          <a:ext cx="91440" cy="355809"/>
        </a:xfrm>
        <a:custGeom>
          <a:avLst/>
          <a:gdLst/>
          <a:ahLst/>
          <a:cxnLst/>
          <a:rect l="0" t="0" r="0" b="0"/>
          <a:pathLst>
            <a:path>
              <a:moveTo>
                <a:pt x="45720" y="0"/>
              </a:moveTo>
              <a:lnTo>
                <a:pt x="45720" y="355809"/>
              </a:lnTo>
              <a:lnTo>
                <a:pt x="101955" y="355809"/>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07314F0C-78DB-F143-8A9E-F052997C0871}">
      <dsp:nvSpPr>
        <dsp:cNvPr id="0" name=""/>
        <dsp:cNvSpPr/>
      </dsp:nvSpPr>
      <dsp:spPr>
        <a:xfrm>
          <a:off x="4263248" y="1523431"/>
          <a:ext cx="91440" cy="256516"/>
        </a:xfrm>
        <a:custGeom>
          <a:avLst/>
          <a:gdLst/>
          <a:ahLst/>
          <a:cxnLst/>
          <a:rect l="0" t="0" r="0" b="0"/>
          <a:pathLst>
            <a:path>
              <a:moveTo>
                <a:pt x="45720" y="0"/>
              </a:moveTo>
              <a:lnTo>
                <a:pt x="45720" y="25651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06AC71-E7A4-0544-B191-332674261F92}">
      <dsp:nvSpPr>
        <dsp:cNvPr id="0" name=""/>
        <dsp:cNvSpPr/>
      </dsp:nvSpPr>
      <dsp:spPr>
        <a:xfrm>
          <a:off x="3677547" y="1523431"/>
          <a:ext cx="631421" cy="256516"/>
        </a:xfrm>
        <a:custGeom>
          <a:avLst/>
          <a:gdLst/>
          <a:ahLst/>
          <a:cxnLst/>
          <a:rect l="0" t="0" r="0" b="0"/>
          <a:pathLst>
            <a:path>
              <a:moveTo>
                <a:pt x="631421" y="0"/>
              </a:moveTo>
              <a:lnTo>
                <a:pt x="631421" y="128258"/>
              </a:lnTo>
              <a:lnTo>
                <a:pt x="0" y="128258"/>
              </a:lnTo>
              <a:lnTo>
                <a:pt x="0" y="256516"/>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3B33DDE5-B7A0-0743-9024-A005339A7459}">
      <dsp:nvSpPr>
        <dsp:cNvPr id="0" name=""/>
        <dsp:cNvSpPr/>
      </dsp:nvSpPr>
      <dsp:spPr>
        <a:xfrm>
          <a:off x="3519692" y="1068328"/>
          <a:ext cx="789276" cy="256516"/>
        </a:xfrm>
        <a:custGeom>
          <a:avLst/>
          <a:gdLst/>
          <a:ahLst/>
          <a:cxnLst/>
          <a:rect l="0" t="0" r="0" b="0"/>
          <a:pathLst>
            <a:path>
              <a:moveTo>
                <a:pt x="0" y="0"/>
              </a:moveTo>
              <a:lnTo>
                <a:pt x="0" y="128258"/>
              </a:lnTo>
              <a:lnTo>
                <a:pt x="789276" y="128258"/>
              </a:lnTo>
              <a:lnTo>
                <a:pt x="789276" y="256516"/>
              </a:lnTo>
            </a:path>
          </a:pathLst>
        </a:custGeom>
        <a:noFill/>
        <a:ln w="12700" cap="flat" cmpd="sng" algn="ctr">
          <a:solidFill>
            <a:srgbClr val="EE7623"/>
          </a:solidFill>
          <a:prstDash val="solid"/>
          <a:miter lim="800000"/>
        </a:ln>
        <a:effectLst/>
      </dsp:spPr>
      <dsp:style>
        <a:lnRef idx="2">
          <a:scrgbClr r="0" g="0" b="0"/>
        </a:lnRef>
        <a:fillRef idx="0">
          <a:scrgbClr r="0" g="0" b="0"/>
        </a:fillRef>
        <a:effectRef idx="0">
          <a:scrgbClr r="0" g="0" b="0"/>
        </a:effectRef>
        <a:fontRef idx="minor"/>
      </dsp:style>
    </dsp:sp>
    <dsp:sp modelId="{E25AB43F-9EB3-A347-8652-715790AFED46}">
      <dsp:nvSpPr>
        <dsp:cNvPr id="0" name=""/>
        <dsp:cNvSpPr/>
      </dsp:nvSpPr>
      <dsp:spPr>
        <a:xfrm>
          <a:off x="2730415" y="1523431"/>
          <a:ext cx="315710" cy="256516"/>
        </a:xfrm>
        <a:custGeom>
          <a:avLst/>
          <a:gdLst/>
          <a:ahLst/>
          <a:cxnLst/>
          <a:rect l="0" t="0" r="0" b="0"/>
          <a:pathLst>
            <a:path>
              <a:moveTo>
                <a:pt x="0" y="0"/>
              </a:moveTo>
              <a:lnTo>
                <a:pt x="0" y="128258"/>
              </a:lnTo>
              <a:lnTo>
                <a:pt x="315710" y="128258"/>
              </a:lnTo>
              <a:lnTo>
                <a:pt x="315710" y="256516"/>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D61FEB5B-B9A6-0C4A-81C2-D7B9F2017B34}">
      <dsp:nvSpPr>
        <dsp:cNvPr id="0" name=""/>
        <dsp:cNvSpPr/>
      </dsp:nvSpPr>
      <dsp:spPr>
        <a:xfrm>
          <a:off x="2219022" y="1978534"/>
          <a:ext cx="91440" cy="810912"/>
        </a:xfrm>
        <a:custGeom>
          <a:avLst/>
          <a:gdLst/>
          <a:ahLst/>
          <a:cxnLst/>
          <a:rect l="0" t="0" r="0" b="0"/>
          <a:pathLst>
            <a:path>
              <a:moveTo>
                <a:pt x="45720" y="0"/>
              </a:moveTo>
              <a:lnTo>
                <a:pt x="45720" y="810912"/>
              </a:lnTo>
              <a:lnTo>
                <a:pt x="101955" y="810912"/>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25958169-6084-894E-91C4-F05D2181C5C3}">
      <dsp:nvSpPr>
        <dsp:cNvPr id="0" name=""/>
        <dsp:cNvSpPr/>
      </dsp:nvSpPr>
      <dsp:spPr>
        <a:xfrm>
          <a:off x="2219022" y="1978534"/>
          <a:ext cx="91440" cy="355809"/>
        </a:xfrm>
        <a:custGeom>
          <a:avLst/>
          <a:gdLst/>
          <a:ahLst/>
          <a:cxnLst/>
          <a:rect l="0" t="0" r="0" b="0"/>
          <a:pathLst>
            <a:path>
              <a:moveTo>
                <a:pt x="45720" y="0"/>
              </a:moveTo>
              <a:lnTo>
                <a:pt x="45720" y="355809"/>
              </a:lnTo>
              <a:lnTo>
                <a:pt x="101955" y="355809"/>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2CDEA441-16E3-AF4A-A034-FED049D14CBF}">
      <dsp:nvSpPr>
        <dsp:cNvPr id="0" name=""/>
        <dsp:cNvSpPr/>
      </dsp:nvSpPr>
      <dsp:spPr>
        <a:xfrm>
          <a:off x="2414704" y="1523431"/>
          <a:ext cx="315710" cy="256516"/>
        </a:xfrm>
        <a:custGeom>
          <a:avLst/>
          <a:gdLst/>
          <a:ahLst/>
          <a:cxnLst/>
          <a:rect l="0" t="0" r="0" b="0"/>
          <a:pathLst>
            <a:path>
              <a:moveTo>
                <a:pt x="315710" y="0"/>
              </a:moveTo>
              <a:lnTo>
                <a:pt x="315710" y="128258"/>
              </a:lnTo>
              <a:lnTo>
                <a:pt x="0" y="128258"/>
              </a:lnTo>
              <a:lnTo>
                <a:pt x="0" y="256516"/>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9D80B086-48A8-B74D-8C90-0D543BDCF2E7}">
      <dsp:nvSpPr>
        <dsp:cNvPr id="0" name=""/>
        <dsp:cNvSpPr/>
      </dsp:nvSpPr>
      <dsp:spPr>
        <a:xfrm>
          <a:off x="2730415" y="1068328"/>
          <a:ext cx="789276" cy="256516"/>
        </a:xfrm>
        <a:custGeom>
          <a:avLst/>
          <a:gdLst/>
          <a:ahLst/>
          <a:cxnLst/>
          <a:rect l="0" t="0" r="0" b="0"/>
          <a:pathLst>
            <a:path>
              <a:moveTo>
                <a:pt x="789276" y="0"/>
              </a:moveTo>
              <a:lnTo>
                <a:pt x="789276" y="128258"/>
              </a:lnTo>
              <a:lnTo>
                <a:pt x="0" y="128258"/>
              </a:lnTo>
              <a:lnTo>
                <a:pt x="0" y="25651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0A7576-FC2B-F64F-A03B-677FAEA0DDB8}">
      <dsp:nvSpPr>
        <dsp:cNvPr id="0" name=""/>
        <dsp:cNvSpPr/>
      </dsp:nvSpPr>
      <dsp:spPr>
        <a:xfrm>
          <a:off x="1587601" y="2433637"/>
          <a:ext cx="91440" cy="355809"/>
        </a:xfrm>
        <a:custGeom>
          <a:avLst/>
          <a:gdLst/>
          <a:ahLst/>
          <a:cxnLst/>
          <a:rect l="0" t="0" r="0" b="0"/>
          <a:pathLst>
            <a:path>
              <a:moveTo>
                <a:pt x="45720" y="0"/>
              </a:moveTo>
              <a:lnTo>
                <a:pt x="45720" y="355809"/>
              </a:lnTo>
              <a:lnTo>
                <a:pt x="101955" y="355809"/>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CFB42155-8205-6D44-83F1-6144B080F75E}">
      <dsp:nvSpPr>
        <dsp:cNvPr id="0" name=""/>
        <dsp:cNvSpPr/>
      </dsp:nvSpPr>
      <dsp:spPr>
        <a:xfrm>
          <a:off x="1151861" y="1978534"/>
          <a:ext cx="631421" cy="256516"/>
        </a:xfrm>
        <a:custGeom>
          <a:avLst/>
          <a:gdLst/>
          <a:ahLst/>
          <a:cxnLst/>
          <a:rect l="0" t="0" r="0" b="0"/>
          <a:pathLst>
            <a:path>
              <a:moveTo>
                <a:pt x="0" y="0"/>
              </a:moveTo>
              <a:lnTo>
                <a:pt x="0" y="128258"/>
              </a:lnTo>
              <a:lnTo>
                <a:pt x="631421" y="128258"/>
              </a:lnTo>
              <a:lnTo>
                <a:pt x="631421" y="256516"/>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C700E72F-5299-744F-8092-D6C6BC9052B7}">
      <dsp:nvSpPr>
        <dsp:cNvPr id="0" name=""/>
        <dsp:cNvSpPr/>
      </dsp:nvSpPr>
      <dsp:spPr>
        <a:xfrm>
          <a:off x="956179" y="2433637"/>
          <a:ext cx="91440" cy="810912"/>
        </a:xfrm>
        <a:custGeom>
          <a:avLst/>
          <a:gdLst/>
          <a:ahLst/>
          <a:cxnLst/>
          <a:rect l="0" t="0" r="0" b="0"/>
          <a:pathLst>
            <a:path>
              <a:moveTo>
                <a:pt x="45720" y="0"/>
              </a:moveTo>
              <a:lnTo>
                <a:pt x="45720" y="810912"/>
              </a:lnTo>
              <a:lnTo>
                <a:pt x="101955" y="810912"/>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55BC0D6F-C2FB-984F-AEBE-ADA71A948F06}">
      <dsp:nvSpPr>
        <dsp:cNvPr id="0" name=""/>
        <dsp:cNvSpPr/>
      </dsp:nvSpPr>
      <dsp:spPr>
        <a:xfrm>
          <a:off x="956179" y="2433637"/>
          <a:ext cx="91440" cy="355809"/>
        </a:xfrm>
        <a:custGeom>
          <a:avLst/>
          <a:gdLst/>
          <a:ahLst/>
          <a:cxnLst/>
          <a:rect l="0" t="0" r="0" b="0"/>
          <a:pathLst>
            <a:path>
              <a:moveTo>
                <a:pt x="45720" y="0"/>
              </a:moveTo>
              <a:lnTo>
                <a:pt x="45720" y="355809"/>
              </a:lnTo>
              <a:lnTo>
                <a:pt x="101955" y="355809"/>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5E0D8265-DE23-0045-9F5E-1526DA177876}">
      <dsp:nvSpPr>
        <dsp:cNvPr id="0" name=""/>
        <dsp:cNvSpPr/>
      </dsp:nvSpPr>
      <dsp:spPr>
        <a:xfrm>
          <a:off x="1106141" y="1978534"/>
          <a:ext cx="91440" cy="256516"/>
        </a:xfrm>
        <a:custGeom>
          <a:avLst/>
          <a:gdLst/>
          <a:ahLst/>
          <a:cxnLst/>
          <a:rect l="0" t="0" r="0" b="0"/>
          <a:pathLst>
            <a:path>
              <a:moveTo>
                <a:pt x="45720" y="0"/>
              </a:moveTo>
              <a:lnTo>
                <a:pt x="45720" y="25651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6C4366-F8A3-174D-BCE1-E94BBAFED8B8}">
      <dsp:nvSpPr>
        <dsp:cNvPr id="0" name=""/>
        <dsp:cNvSpPr/>
      </dsp:nvSpPr>
      <dsp:spPr>
        <a:xfrm>
          <a:off x="324758" y="2433637"/>
          <a:ext cx="91440" cy="810912"/>
        </a:xfrm>
        <a:custGeom>
          <a:avLst/>
          <a:gdLst/>
          <a:ahLst/>
          <a:cxnLst/>
          <a:rect l="0" t="0" r="0" b="0"/>
          <a:pathLst>
            <a:path>
              <a:moveTo>
                <a:pt x="45720" y="0"/>
              </a:moveTo>
              <a:lnTo>
                <a:pt x="45720" y="810912"/>
              </a:lnTo>
              <a:lnTo>
                <a:pt x="101955" y="810912"/>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EF3A1F57-D57F-6C4C-9DBC-2FCE8E8B6180}">
      <dsp:nvSpPr>
        <dsp:cNvPr id="0" name=""/>
        <dsp:cNvSpPr/>
      </dsp:nvSpPr>
      <dsp:spPr>
        <a:xfrm>
          <a:off x="324758" y="2433637"/>
          <a:ext cx="91440" cy="355809"/>
        </a:xfrm>
        <a:custGeom>
          <a:avLst/>
          <a:gdLst/>
          <a:ahLst/>
          <a:cxnLst/>
          <a:rect l="0" t="0" r="0" b="0"/>
          <a:pathLst>
            <a:path>
              <a:moveTo>
                <a:pt x="45720" y="0"/>
              </a:moveTo>
              <a:lnTo>
                <a:pt x="45720" y="355809"/>
              </a:lnTo>
              <a:lnTo>
                <a:pt x="101955" y="355809"/>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D4FEFE9D-4F14-0345-8C82-04799A9978D1}">
      <dsp:nvSpPr>
        <dsp:cNvPr id="0" name=""/>
        <dsp:cNvSpPr/>
      </dsp:nvSpPr>
      <dsp:spPr>
        <a:xfrm>
          <a:off x="520440" y="1978534"/>
          <a:ext cx="631421" cy="256516"/>
        </a:xfrm>
        <a:custGeom>
          <a:avLst/>
          <a:gdLst/>
          <a:ahLst/>
          <a:cxnLst/>
          <a:rect l="0" t="0" r="0" b="0"/>
          <a:pathLst>
            <a:path>
              <a:moveTo>
                <a:pt x="631421" y="0"/>
              </a:moveTo>
              <a:lnTo>
                <a:pt x="631421" y="128258"/>
              </a:lnTo>
              <a:lnTo>
                <a:pt x="0" y="128258"/>
              </a:lnTo>
              <a:lnTo>
                <a:pt x="0" y="256516"/>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C55C37D2-2AB4-F344-A123-BF0CCD70D71A}">
      <dsp:nvSpPr>
        <dsp:cNvPr id="0" name=""/>
        <dsp:cNvSpPr/>
      </dsp:nvSpPr>
      <dsp:spPr>
        <a:xfrm>
          <a:off x="1106141" y="1523431"/>
          <a:ext cx="91440" cy="256516"/>
        </a:xfrm>
        <a:custGeom>
          <a:avLst/>
          <a:gdLst/>
          <a:ahLst/>
          <a:cxnLst/>
          <a:rect l="0" t="0" r="0" b="0"/>
          <a:pathLst>
            <a:path>
              <a:moveTo>
                <a:pt x="45720" y="0"/>
              </a:moveTo>
              <a:lnTo>
                <a:pt x="45720" y="256516"/>
              </a:lnTo>
            </a:path>
          </a:pathLst>
        </a:custGeom>
        <a:noFill/>
        <a:ln w="12700" cap="flat" cmpd="sng" algn="ctr">
          <a:solidFill>
            <a:srgbClr val="772F3F"/>
          </a:solidFill>
          <a:prstDash val="solid"/>
          <a:miter lim="800000"/>
        </a:ln>
        <a:effectLst/>
      </dsp:spPr>
      <dsp:style>
        <a:lnRef idx="2">
          <a:scrgbClr r="0" g="0" b="0"/>
        </a:lnRef>
        <a:fillRef idx="0">
          <a:scrgbClr r="0" g="0" b="0"/>
        </a:fillRef>
        <a:effectRef idx="0">
          <a:scrgbClr r="0" g="0" b="0"/>
        </a:effectRef>
        <a:fontRef idx="minor"/>
      </dsp:style>
    </dsp:sp>
    <dsp:sp modelId="{06375639-6404-7D4A-887F-E736F0CDD9B8}">
      <dsp:nvSpPr>
        <dsp:cNvPr id="0" name=""/>
        <dsp:cNvSpPr/>
      </dsp:nvSpPr>
      <dsp:spPr>
        <a:xfrm>
          <a:off x="1151861" y="1068328"/>
          <a:ext cx="2367830" cy="256516"/>
        </a:xfrm>
        <a:custGeom>
          <a:avLst/>
          <a:gdLst/>
          <a:ahLst/>
          <a:cxnLst/>
          <a:rect l="0" t="0" r="0" b="0"/>
          <a:pathLst>
            <a:path>
              <a:moveTo>
                <a:pt x="2367830" y="0"/>
              </a:moveTo>
              <a:lnTo>
                <a:pt x="2367830" y="128258"/>
              </a:lnTo>
              <a:lnTo>
                <a:pt x="0" y="128258"/>
              </a:lnTo>
              <a:lnTo>
                <a:pt x="0" y="256516"/>
              </a:lnTo>
            </a:path>
          </a:pathLst>
        </a:custGeom>
        <a:noFill/>
        <a:ln w="12700" cap="flat" cmpd="sng" algn="ctr">
          <a:solidFill>
            <a:srgbClr val="EE7623"/>
          </a:solidFill>
          <a:prstDash val="solid"/>
          <a:miter lim="800000"/>
        </a:ln>
        <a:effectLst/>
      </dsp:spPr>
      <dsp:style>
        <a:lnRef idx="2">
          <a:scrgbClr r="0" g="0" b="0"/>
        </a:lnRef>
        <a:fillRef idx="0">
          <a:scrgbClr r="0" g="0" b="0"/>
        </a:fillRef>
        <a:effectRef idx="0">
          <a:scrgbClr r="0" g="0" b="0"/>
        </a:effectRef>
        <a:fontRef idx="minor"/>
      </dsp:style>
    </dsp:sp>
    <dsp:sp modelId="{FBC8C633-2C2B-3C40-B205-5257B2BC709C}">
      <dsp:nvSpPr>
        <dsp:cNvPr id="0" name=""/>
        <dsp:cNvSpPr/>
      </dsp:nvSpPr>
      <dsp:spPr>
        <a:xfrm>
          <a:off x="3519692" y="613225"/>
          <a:ext cx="2541143" cy="256516"/>
        </a:xfrm>
        <a:custGeom>
          <a:avLst/>
          <a:gdLst/>
          <a:ahLst/>
          <a:cxnLst/>
          <a:rect l="0" t="0" r="0" b="0"/>
          <a:pathLst>
            <a:path>
              <a:moveTo>
                <a:pt x="2541143" y="0"/>
              </a:moveTo>
              <a:lnTo>
                <a:pt x="2541143" y="128258"/>
              </a:lnTo>
              <a:lnTo>
                <a:pt x="0" y="128258"/>
              </a:lnTo>
              <a:lnTo>
                <a:pt x="0" y="25651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A2BC1C-C5C9-F345-9575-0244D242D8AB}">
      <dsp:nvSpPr>
        <dsp:cNvPr id="0" name=""/>
        <dsp:cNvSpPr/>
      </dsp:nvSpPr>
      <dsp:spPr>
        <a:xfrm>
          <a:off x="5329317" y="2471"/>
          <a:ext cx="1463035" cy="6107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Glovebox</a:t>
          </a:r>
        </a:p>
      </dsp:txBody>
      <dsp:txXfrm>
        <a:off x="5329317" y="2471"/>
        <a:ext cx="1463035" cy="610753"/>
      </dsp:txXfrm>
    </dsp:sp>
    <dsp:sp modelId="{1CD742CF-98EF-7249-BF20-98FD85D41EC8}">
      <dsp:nvSpPr>
        <dsp:cNvPr id="0" name=""/>
        <dsp:cNvSpPr/>
      </dsp:nvSpPr>
      <dsp:spPr>
        <a:xfrm>
          <a:off x="3332239" y="869741"/>
          <a:ext cx="374904" cy="198586"/>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Experiment</a:t>
          </a:r>
        </a:p>
      </dsp:txBody>
      <dsp:txXfrm>
        <a:off x="3332239" y="869741"/>
        <a:ext cx="374904" cy="198586"/>
      </dsp:txXfrm>
    </dsp:sp>
    <dsp:sp modelId="{E4F0180B-5984-4548-9FFD-2E1379D671DB}">
      <dsp:nvSpPr>
        <dsp:cNvPr id="0" name=""/>
        <dsp:cNvSpPr/>
      </dsp:nvSpPr>
      <dsp:spPr>
        <a:xfrm>
          <a:off x="964409" y="1324844"/>
          <a:ext cx="374904" cy="198586"/>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Electronics</a:t>
          </a:r>
        </a:p>
      </dsp:txBody>
      <dsp:txXfrm>
        <a:off x="964409" y="1324844"/>
        <a:ext cx="374904" cy="198586"/>
      </dsp:txXfrm>
    </dsp:sp>
    <dsp:sp modelId="{64B08DC5-0D95-364A-BF72-4A5878CB2B4B}">
      <dsp:nvSpPr>
        <dsp:cNvPr id="0" name=""/>
        <dsp:cNvSpPr/>
      </dsp:nvSpPr>
      <dsp:spPr>
        <a:xfrm>
          <a:off x="964409" y="1779947"/>
          <a:ext cx="374904" cy="198586"/>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Computer Fans</a:t>
          </a:r>
        </a:p>
      </dsp:txBody>
      <dsp:txXfrm>
        <a:off x="964409" y="1779947"/>
        <a:ext cx="374904" cy="198586"/>
      </dsp:txXfrm>
    </dsp:sp>
    <dsp:sp modelId="{0EF2EFF3-D697-FC4D-BF81-AD973424933F}">
      <dsp:nvSpPr>
        <dsp:cNvPr id="0" name=""/>
        <dsp:cNvSpPr/>
      </dsp:nvSpPr>
      <dsp:spPr>
        <a:xfrm>
          <a:off x="332988" y="2235050"/>
          <a:ext cx="374904" cy="198586"/>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Circulates Air</a:t>
          </a:r>
        </a:p>
      </dsp:txBody>
      <dsp:txXfrm>
        <a:off x="332988" y="2235050"/>
        <a:ext cx="374904" cy="198586"/>
      </dsp:txXfrm>
    </dsp:sp>
    <dsp:sp modelId="{88B1D605-871A-3843-8A01-01439CD1D438}">
      <dsp:nvSpPr>
        <dsp:cNvPr id="0" name=""/>
        <dsp:cNvSpPr/>
      </dsp:nvSpPr>
      <dsp:spPr>
        <a:xfrm>
          <a:off x="426714" y="2690153"/>
          <a:ext cx="374904" cy="198586"/>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Lofts Simulant</a:t>
          </a:r>
        </a:p>
      </dsp:txBody>
      <dsp:txXfrm>
        <a:off x="426714" y="2690153"/>
        <a:ext cx="374904" cy="198586"/>
      </dsp:txXfrm>
    </dsp:sp>
    <dsp:sp modelId="{3CD2EE95-A8B5-D14C-9728-01E049359466}">
      <dsp:nvSpPr>
        <dsp:cNvPr id="0" name=""/>
        <dsp:cNvSpPr/>
      </dsp:nvSpPr>
      <dsp:spPr>
        <a:xfrm>
          <a:off x="426714" y="3145256"/>
          <a:ext cx="374904" cy="198586"/>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Maintains Steady Air Flow</a:t>
          </a:r>
        </a:p>
      </dsp:txBody>
      <dsp:txXfrm>
        <a:off x="426714" y="3145256"/>
        <a:ext cx="374904" cy="198586"/>
      </dsp:txXfrm>
    </dsp:sp>
    <dsp:sp modelId="{B8686739-16F8-DE4E-B12F-CBC978CC8C39}">
      <dsp:nvSpPr>
        <dsp:cNvPr id="0" name=""/>
        <dsp:cNvSpPr/>
      </dsp:nvSpPr>
      <dsp:spPr>
        <a:xfrm>
          <a:off x="964409" y="2235050"/>
          <a:ext cx="374904" cy="198586"/>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Switch</a:t>
          </a:r>
        </a:p>
      </dsp:txBody>
      <dsp:txXfrm>
        <a:off x="964409" y="2235050"/>
        <a:ext cx="374904" cy="198586"/>
      </dsp:txXfrm>
    </dsp:sp>
    <dsp:sp modelId="{70882EDB-38C8-9B4E-8F36-6155292C4C8E}">
      <dsp:nvSpPr>
        <dsp:cNvPr id="0" name=""/>
        <dsp:cNvSpPr/>
      </dsp:nvSpPr>
      <dsp:spPr>
        <a:xfrm>
          <a:off x="1058135" y="2690153"/>
          <a:ext cx="374904" cy="198586"/>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Turns fans on </a:t>
          </a:r>
        </a:p>
      </dsp:txBody>
      <dsp:txXfrm>
        <a:off x="1058135" y="2690153"/>
        <a:ext cx="374904" cy="198586"/>
      </dsp:txXfrm>
    </dsp:sp>
    <dsp:sp modelId="{C24A017A-883E-624B-8FB2-C135F85E2861}">
      <dsp:nvSpPr>
        <dsp:cNvPr id="0" name=""/>
        <dsp:cNvSpPr/>
      </dsp:nvSpPr>
      <dsp:spPr>
        <a:xfrm>
          <a:off x="1058135" y="3145256"/>
          <a:ext cx="374904" cy="198586"/>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Turns fans off</a:t>
          </a:r>
        </a:p>
      </dsp:txBody>
      <dsp:txXfrm>
        <a:off x="1058135" y="3145256"/>
        <a:ext cx="374904" cy="198586"/>
      </dsp:txXfrm>
    </dsp:sp>
    <dsp:sp modelId="{1C4A34C1-6FBD-2647-BB79-111CF753AEFD}">
      <dsp:nvSpPr>
        <dsp:cNvPr id="0" name=""/>
        <dsp:cNvSpPr/>
      </dsp:nvSpPr>
      <dsp:spPr>
        <a:xfrm>
          <a:off x="1595830" y="2235050"/>
          <a:ext cx="374904" cy="198586"/>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Wires</a:t>
          </a:r>
        </a:p>
      </dsp:txBody>
      <dsp:txXfrm>
        <a:off x="1595830" y="2235050"/>
        <a:ext cx="374904" cy="198586"/>
      </dsp:txXfrm>
    </dsp:sp>
    <dsp:sp modelId="{9AF7768F-D018-8341-8887-A4971BC8F6E7}">
      <dsp:nvSpPr>
        <dsp:cNvPr id="0" name=""/>
        <dsp:cNvSpPr/>
      </dsp:nvSpPr>
      <dsp:spPr>
        <a:xfrm>
          <a:off x="1689557" y="2690153"/>
          <a:ext cx="374904" cy="198586"/>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Provide power from outside of enclosure</a:t>
          </a:r>
        </a:p>
      </dsp:txBody>
      <dsp:txXfrm>
        <a:off x="1689557" y="2690153"/>
        <a:ext cx="374904" cy="198586"/>
      </dsp:txXfrm>
    </dsp:sp>
    <dsp:sp modelId="{65E90DA7-6FC3-2D4A-BA80-09C9B2DC9C96}">
      <dsp:nvSpPr>
        <dsp:cNvPr id="0" name=""/>
        <dsp:cNvSpPr/>
      </dsp:nvSpPr>
      <dsp:spPr>
        <a:xfrm>
          <a:off x="2542962" y="1324844"/>
          <a:ext cx="374904" cy="198586"/>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Simulant Entrance</a:t>
          </a:r>
        </a:p>
      </dsp:txBody>
      <dsp:txXfrm>
        <a:off x="2542962" y="1324844"/>
        <a:ext cx="374904" cy="198586"/>
      </dsp:txXfrm>
    </dsp:sp>
    <dsp:sp modelId="{2C0425CD-48CF-A145-A015-A2D09E70F626}">
      <dsp:nvSpPr>
        <dsp:cNvPr id="0" name=""/>
        <dsp:cNvSpPr/>
      </dsp:nvSpPr>
      <dsp:spPr>
        <a:xfrm>
          <a:off x="2227252" y="1779947"/>
          <a:ext cx="374904" cy="198586"/>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Funnel Mechanism</a:t>
          </a:r>
        </a:p>
      </dsp:txBody>
      <dsp:txXfrm>
        <a:off x="2227252" y="1779947"/>
        <a:ext cx="374904" cy="198586"/>
      </dsp:txXfrm>
    </dsp:sp>
    <dsp:sp modelId="{CDB7C713-9C44-4B4E-B881-6BCF0B268AAE}">
      <dsp:nvSpPr>
        <dsp:cNvPr id="0" name=""/>
        <dsp:cNvSpPr/>
      </dsp:nvSpPr>
      <dsp:spPr>
        <a:xfrm>
          <a:off x="2320978" y="2235050"/>
          <a:ext cx="374904" cy="198586"/>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Deposits Simulant</a:t>
          </a:r>
        </a:p>
      </dsp:txBody>
      <dsp:txXfrm>
        <a:off x="2320978" y="2235050"/>
        <a:ext cx="374904" cy="198586"/>
      </dsp:txXfrm>
    </dsp:sp>
    <dsp:sp modelId="{EF1DE688-259E-CF4E-B6C5-FFD486FD365B}">
      <dsp:nvSpPr>
        <dsp:cNvPr id="0" name=""/>
        <dsp:cNvSpPr/>
      </dsp:nvSpPr>
      <dsp:spPr>
        <a:xfrm>
          <a:off x="2320978" y="2690153"/>
          <a:ext cx="374904" cy="198586"/>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Mounts to glovebox</a:t>
          </a:r>
        </a:p>
      </dsp:txBody>
      <dsp:txXfrm>
        <a:off x="2320978" y="2690153"/>
        <a:ext cx="374904" cy="198586"/>
      </dsp:txXfrm>
    </dsp:sp>
    <dsp:sp modelId="{CA25BF58-1BB0-EC4D-9C84-E26B91408B48}">
      <dsp:nvSpPr>
        <dsp:cNvPr id="0" name=""/>
        <dsp:cNvSpPr/>
      </dsp:nvSpPr>
      <dsp:spPr>
        <a:xfrm>
          <a:off x="2858673" y="1779947"/>
          <a:ext cx="374904" cy="198586"/>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Can be resealed</a:t>
          </a:r>
        </a:p>
      </dsp:txBody>
      <dsp:txXfrm>
        <a:off x="2858673" y="1779947"/>
        <a:ext cx="374904" cy="198586"/>
      </dsp:txXfrm>
    </dsp:sp>
    <dsp:sp modelId="{1C49D142-7C52-9845-99F9-699807AB21E9}">
      <dsp:nvSpPr>
        <dsp:cNvPr id="0" name=""/>
        <dsp:cNvSpPr/>
      </dsp:nvSpPr>
      <dsp:spPr>
        <a:xfrm>
          <a:off x="4121516" y="1324844"/>
          <a:ext cx="374904" cy="198586"/>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Enclosure</a:t>
          </a:r>
        </a:p>
      </dsp:txBody>
      <dsp:txXfrm>
        <a:off x="4121516" y="1324844"/>
        <a:ext cx="374904" cy="198586"/>
      </dsp:txXfrm>
    </dsp:sp>
    <dsp:sp modelId="{71A7EB1E-6648-344E-84F4-C6E5E928E095}">
      <dsp:nvSpPr>
        <dsp:cNvPr id="0" name=""/>
        <dsp:cNvSpPr/>
      </dsp:nvSpPr>
      <dsp:spPr>
        <a:xfrm>
          <a:off x="3490094" y="1779947"/>
          <a:ext cx="374904" cy="198586"/>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Allows visibility</a:t>
          </a:r>
        </a:p>
      </dsp:txBody>
      <dsp:txXfrm>
        <a:off x="3490094" y="1779947"/>
        <a:ext cx="374904" cy="198586"/>
      </dsp:txXfrm>
    </dsp:sp>
    <dsp:sp modelId="{23E3F9D5-266B-394F-B80D-C197B37CA165}">
      <dsp:nvSpPr>
        <dsp:cNvPr id="0" name=""/>
        <dsp:cNvSpPr/>
      </dsp:nvSpPr>
      <dsp:spPr>
        <a:xfrm>
          <a:off x="4121516" y="1779947"/>
          <a:ext cx="374904" cy="198586"/>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Remains Stable</a:t>
          </a:r>
        </a:p>
      </dsp:txBody>
      <dsp:txXfrm>
        <a:off x="4121516" y="1779947"/>
        <a:ext cx="374904" cy="198586"/>
      </dsp:txXfrm>
    </dsp:sp>
    <dsp:sp modelId="{CF18EE0F-8B4F-3040-8C53-104971FF52D5}">
      <dsp:nvSpPr>
        <dsp:cNvPr id="0" name=""/>
        <dsp:cNvSpPr/>
      </dsp:nvSpPr>
      <dsp:spPr>
        <a:xfrm>
          <a:off x="4215242" y="2235050"/>
          <a:ext cx="374904" cy="198586"/>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Minimizes vibrations</a:t>
          </a:r>
        </a:p>
      </dsp:txBody>
      <dsp:txXfrm>
        <a:off x="4215242" y="2235050"/>
        <a:ext cx="374904" cy="198586"/>
      </dsp:txXfrm>
    </dsp:sp>
    <dsp:sp modelId="{FB947D21-4E55-0B44-A801-F18721C3FD53}">
      <dsp:nvSpPr>
        <dsp:cNvPr id="0" name=""/>
        <dsp:cNvSpPr/>
      </dsp:nvSpPr>
      <dsp:spPr>
        <a:xfrm>
          <a:off x="4752937" y="1779947"/>
          <a:ext cx="374904" cy="198586"/>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Seals Contents</a:t>
          </a:r>
        </a:p>
      </dsp:txBody>
      <dsp:txXfrm>
        <a:off x="4752937" y="1779947"/>
        <a:ext cx="374904" cy="198586"/>
      </dsp:txXfrm>
    </dsp:sp>
    <dsp:sp modelId="{E90D9B7B-1EF3-6F40-8E1F-E091CD104514}">
      <dsp:nvSpPr>
        <dsp:cNvPr id="0" name=""/>
        <dsp:cNvSpPr/>
      </dsp:nvSpPr>
      <dsp:spPr>
        <a:xfrm>
          <a:off x="4846663" y="2235050"/>
          <a:ext cx="374904" cy="198586"/>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Minimizes humidity allowances</a:t>
          </a:r>
        </a:p>
      </dsp:txBody>
      <dsp:txXfrm>
        <a:off x="4846663" y="2235050"/>
        <a:ext cx="374904" cy="198586"/>
      </dsp:txXfrm>
    </dsp:sp>
    <dsp:sp modelId="{F08A0C11-0F7B-694E-8B21-40EDB6952421}">
      <dsp:nvSpPr>
        <dsp:cNvPr id="0" name=""/>
        <dsp:cNvSpPr/>
      </dsp:nvSpPr>
      <dsp:spPr>
        <a:xfrm>
          <a:off x="4846663" y="2690153"/>
          <a:ext cx="374904" cy="198586"/>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Minimizes allowances of non-simulant particles</a:t>
          </a:r>
        </a:p>
      </dsp:txBody>
      <dsp:txXfrm>
        <a:off x="4846663" y="2690153"/>
        <a:ext cx="374904" cy="198586"/>
      </dsp:txXfrm>
    </dsp:sp>
    <dsp:sp modelId="{345AA3B8-B47F-444A-A940-F70DFEF5A10F}">
      <dsp:nvSpPr>
        <dsp:cNvPr id="0" name=""/>
        <dsp:cNvSpPr/>
      </dsp:nvSpPr>
      <dsp:spPr>
        <a:xfrm>
          <a:off x="5700069" y="1324844"/>
          <a:ext cx="374904" cy="198586"/>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Simulant</a:t>
          </a:r>
        </a:p>
      </dsp:txBody>
      <dsp:txXfrm>
        <a:off x="5700069" y="1324844"/>
        <a:ext cx="374904" cy="198586"/>
      </dsp:txXfrm>
    </dsp:sp>
    <dsp:sp modelId="{FF40466A-6E8B-8547-BD2C-43CBEC97C305}">
      <dsp:nvSpPr>
        <dsp:cNvPr id="0" name=""/>
        <dsp:cNvSpPr/>
      </dsp:nvSpPr>
      <dsp:spPr>
        <a:xfrm>
          <a:off x="5384359" y="1779947"/>
          <a:ext cx="374904" cy="198586"/>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Visualizes particle position</a:t>
          </a:r>
        </a:p>
      </dsp:txBody>
      <dsp:txXfrm>
        <a:off x="5384359" y="1779947"/>
        <a:ext cx="374904" cy="198586"/>
      </dsp:txXfrm>
    </dsp:sp>
    <dsp:sp modelId="{56A903A1-F1AA-CF40-B49F-A9E87DA8F8EB}">
      <dsp:nvSpPr>
        <dsp:cNvPr id="0" name=""/>
        <dsp:cNvSpPr/>
      </dsp:nvSpPr>
      <dsp:spPr>
        <a:xfrm>
          <a:off x="6015780" y="1779947"/>
          <a:ext cx="374904" cy="198586"/>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Density similar to lunar dust</a:t>
          </a:r>
        </a:p>
      </dsp:txBody>
      <dsp:txXfrm>
        <a:off x="6015780" y="1779947"/>
        <a:ext cx="374904" cy="198586"/>
      </dsp:txXfrm>
    </dsp:sp>
    <dsp:sp modelId="{CD042687-DA57-F54F-8E80-AFECA52CA1F8}">
      <dsp:nvSpPr>
        <dsp:cNvPr id="0" name=""/>
        <dsp:cNvSpPr/>
      </dsp:nvSpPr>
      <dsp:spPr>
        <a:xfrm>
          <a:off x="6109506" y="2235050"/>
          <a:ext cx="374904" cy="198586"/>
        </a:xfrm>
        <a:prstGeom prst="rect">
          <a:avLst/>
        </a:prstGeom>
        <a:solidFill>
          <a:schemeClr val="tx1">
            <a:lumMod val="50000"/>
            <a:lumOff val="5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Simulates lunar dust behavior</a:t>
          </a:r>
        </a:p>
      </dsp:txBody>
      <dsp:txXfrm>
        <a:off x="6109506" y="2235050"/>
        <a:ext cx="374904" cy="198586"/>
      </dsp:txXfrm>
    </dsp:sp>
    <dsp:sp modelId="{991FE648-18B3-CA47-879B-00FA28D42587}">
      <dsp:nvSpPr>
        <dsp:cNvPr id="0" name=""/>
        <dsp:cNvSpPr/>
      </dsp:nvSpPr>
      <dsp:spPr>
        <a:xfrm>
          <a:off x="7509268" y="869741"/>
          <a:ext cx="1280163" cy="61075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Simulation</a:t>
          </a:r>
        </a:p>
      </dsp:txBody>
      <dsp:txXfrm>
        <a:off x="7509268" y="869741"/>
        <a:ext cx="1280163" cy="610753"/>
      </dsp:txXfrm>
    </dsp:sp>
    <dsp:sp modelId="{10EAFE1A-F20E-1948-AC06-B7418373F20F}">
      <dsp:nvSpPr>
        <dsp:cNvPr id="0" name=""/>
        <dsp:cNvSpPr/>
      </dsp:nvSpPr>
      <dsp:spPr>
        <a:xfrm>
          <a:off x="6740928" y="1737011"/>
          <a:ext cx="1280163" cy="610753"/>
        </a:xfrm>
        <a:prstGeom prst="rect">
          <a:avLst/>
        </a:prstGeom>
        <a:solidFill>
          <a:srgbClr val="EE7623"/>
        </a:solidFill>
        <a:ln w="12700" cap="flat" cmpd="sng" algn="ctr">
          <a:solidFill>
            <a:srgbClr val="EE76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Models Air Flow</a:t>
          </a:r>
        </a:p>
      </dsp:txBody>
      <dsp:txXfrm>
        <a:off x="6740928" y="1737011"/>
        <a:ext cx="1280163" cy="610753"/>
      </dsp:txXfrm>
    </dsp:sp>
    <dsp:sp modelId="{7199E077-AC1A-8545-9ED2-8354D9723C24}">
      <dsp:nvSpPr>
        <dsp:cNvPr id="0" name=""/>
        <dsp:cNvSpPr/>
      </dsp:nvSpPr>
      <dsp:spPr>
        <a:xfrm>
          <a:off x="7060969" y="2604281"/>
          <a:ext cx="1280163" cy="610753"/>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Calculates air velocity</a:t>
          </a:r>
        </a:p>
      </dsp:txBody>
      <dsp:txXfrm>
        <a:off x="7060969" y="2604281"/>
        <a:ext cx="1280163" cy="610753"/>
      </dsp:txXfrm>
    </dsp:sp>
    <dsp:sp modelId="{BA8C8DF5-359B-5542-B7B6-50874683E671}">
      <dsp:nvSpPr>
        <dsp:cNvPr id="0" name=""/>
        <dsp:cNvSpPr/>
      </dsp:nvSpPr>
      <dsp:spPr>
        <a:xfrm>
          <a:off x="7060969" y="3471551"/>
          <a:ext cx="1280163" cy="610753"/>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Calculates air angle</a:t>
          </a:r>
        </a:p>
      </dsp:txBody>
      <dsp:txXfrm>
        <a:off x="7060969" y="3471551"/>
        <a:ext cx="1280163" cy="610753"/>
      </dsp:txXfrm>
    </dsp:sp>
    <dsp:sp modelId="{F1887574-4C1B-D84A-8988-A2E43D4CFD43}">
      <dsp:nvSpPr>
        <dsp:cNvPr id="0" name=""/>
        <dsp:cNvSpPr/>
      </dsp:nvSpPr>
      <dsp:spPr>
        <a:xfrm>
          <a:off x="7060969" y="4338821"/>
          <a:ext cx="1280163" cy="610753"/>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Determines fan position</a:t>
          </a:r>
        </a:p>
      </dsp:txBody>
      <dsp:txXfrm>
        <a:off x="7060969" y="4338821"/>
        <a:ext cx="1280163" cy="610753"/>
      </dsp:txXfrm>
    </dsp:sp>
    <dsp:sp modelId="{EB9D0E13-DD01-A841-900E-7365661DD739}">
      <dsp:nvSpPr>
        <dsp:cNvPr id="0" name=""/>
        <dsp:cNvSpPr/>
      </dsp:nvSpPr>
      <dsp:spPr>
        <a:xfrm>
          <a:off x="8277608" y="1737011"/>
          <a:ext cx="1280163" cy="610753"/>
        </a:xfrm>
        <a:prstGeom prst="rect">
          <a:avLst/>
        </a:prstGeom>
        <a:solidFill>
          <a:srgbClr val="EE7623"/>
        </a:solidFill>
        <a:ln w="12700" cap="flat" cmpd="sng" algn="ctr">
          <a:solidFill>
            <a:srgbClr val="EE76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Models Particle Distribution</a:t>
          </a:r>
        </a:p>
      </dsp:txBody>
      <dsp:txXfrm>
        <a:off x="8277608" y="1737011"/>
        <a:ext cx="1280163" cy="610753"/>
      </dsp:txXfrm>
    </dsp:sp>
    <dsp:sp modelId="{5B8E11CF-58B7-DE43-839F-CFBED66AF6A8}">
      <dsp:nvSpPr>
        <dsp:cNvPr id="0" name=""/>
        <dsp:cNvSpPr/>
      </dsp:nvSpPr>
      <dsp:spPr>
        <a:xfrm>
          <a:off x="8597649" y="2604281"/>
          <a:ext cx="1280163" cy="610753"/>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Visualizes particle position</a:t>
          </a:r>
        </a:p>
      </dsp:txBody>
      <dsp:txXfrm>
        <a:off x="8597649" y="2604281"/>
        <a:ext cx="1280163" cy="610753"/>
      </dsp:txXfrm>
    </dsp:sp>
    <dsp:sp modelId="{16B90D7E-3619-B843-B92F-DADAACA0AA02}">
      <dsp:nvSpPr>
        <dsp:cNvPr id="0" name=""/>
        <dsp:cNvSpPr/>
      </dsp:nvSpPr>
      <dsp:spPr>
        <a:xfrm>
          <a:off x="8597649" y="3471551"/>
          <a:ext cx="1280163" cy="610753"/>
        </a:xfrm>
        <a:prstGeom prst="rect">
          <a:avLst/>
        </a:prstGeom>
        <a:solidFill>
          <a:srgbClr val="772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Calculates </a:t>
          </a:r>
          <a:r>
            <a:rPr lang="en-US" sz="1600" kern="1200" err="1"/>
            <a:t>volumentric</a:t>
          </a:r>
          <a:r>
            <a:rPr lang="en-US" sz="1600" kern="1200"/>
            <a:t> loading</a:t>
          </a:r>
        </a:p>
      </dsp:txBody>
      <dsp:txXfrm>
        <a:off x="8597649" y="3471551"/>
        <a:ext cx="1280163" cy="610753"/>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Why each group is important</a:t>
            </a:r>
          </a:p>
          <a:p>
            <a:pPr lvl="1">
              <a:lnSpc>
                <a:spcPct val="90000"/>
              </a:lnSpc>
              <a:spcBef>
                <a:spcPts val="500"/>
              </a:spcBef>
              <a:buFont typeface="Arial"/>
              <a:buChar char="•"/>
            </a:pPr>
            <a:r>
              <a:rPr lang="en-US"/>
              <a:t>Dust mitigation committee, sponsors like </a:t>
            </a:r>
            <a:r>
              <a:rPr lang="en-US" err="1"/>
              <a:t>brian</a:t>
            </a:r>
            <a:r>
              <a:rPr lang="en-US"/>
              <a:t> and Thomas, team 516 (like how we will be hands on), the companies and their importance, advisors and stakeholders </a:t>
            </a:r>
            <a:r>
              <a:rPr lang="en-US" err="1"/>
              <a:t>inportance</a:t>
            </a:r>
            <a:endParaRPr lang="en-US" err="1">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3</a:t>
            </a:fld>
            <a:endParaRPr lang="en-US"/>
          </a:p>
        </p:txBody>
      </p:sp>
    </p:spTree>
    <p:extLst>
      <p:ext uri="{BB962C8B-B14F-4D97-AF65-F5344CB8AC3E}">
        <p14:creationId xmlns:p14="http://schemas.microsoft.com/office/powerpoint/2010/main" val="1399168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Basaltic cinder are particles from around the cone of volcanoes on moon. Anorthosite is light side of the moon</a:t>
            </a:r>
          </a:p>
          <a:p>
            <a:endParaRPr lang="en-US">
              <a:cs typeface="Calibri"/>
            </a:endParaRPr>
          </a:p>
          <a:p>
            <a:r>
              <a:rPr lang="en-US">
                <a:cs typeface="Calibri"/>
              </a:rPr>
              <a:t>Don’t know the price on this one</a:t>
            </a:r>
          </a:p>
        </p:txBody>
      </p:sp>
      <p:sp>
        <p:nvSpPr>
          <p:cNvPr id="4" name="Slide Number Placeholder 3"/>
          <p:cNvSpPr>
            <a:spLocks noGrp="1"/>
          </p:cNvSpPr>
          <p:nvPr>
            <p:ph type="sldNum" sz="quarter" idx="5"/>
          </p:nvPr>
        </p:nvSpPr>
        <p:spPr/>
        <p:txBody>
          <a:bodyPr/>
          <a:lstStyle/>
          <a:p>
            <a:fld id="{41CCC1AB-48B7-0748-A812-2B7A531C5611}" type="slidenum">
              <a:rPr lang="en-US" smtClean="0"/>
              <a:t>20</a:t>
            </a:fld>
            <a:endParaRPr lang="en-US"/>
          </a:p>
        </p:txBody>
      </p:sp>
    </p:spTree>
    <p:extLst>
      <p:ext uri="{BB962C8B-B14F-4D97-AF65-F5344CB8AC3E}">
        <p14:creationId xmlns:p14="http://schemas.microsoft.com/office/powerpoint/2010/main" val="3072377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 SLIDE CONTENT: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little description for what porotype </a:t>
            </a:r>
            <a:r>
              <a:rPr lang="en-US" dirty="0" err="1"/>
              <a:t>nasa</a:t>
            </a:r>
            <a:r>
              <a:rPr lang="en-US" dirty="0"/>
              <a:t> already has, what we are going to physically build, the timeline details (starting in first of second semester), reiterate issues with previous prototype and how we plan to fix it (fan placement), all the physical prototype stuff, and </a:t>
            </a:r>
            <a:r>
              <a:rPr lang="en-US" dirty="0" err="1"/>
              <a:t>rebring</a:t>
            </a:r>
            <a:r>
              <a:rPr lang="en-US" dirty="0"/>
              <a:t> up dimension stuff</a:t>
            </a:r>
            <a:endParaRPr lang="en-US" dirty="0">
              <a:cs typeface="Calibri"/>
            </a:endParaRPr>
          </a:p>
          <a:p>
            <a:pPr marL="171450" indent="-171450">
              <a:buFontTx/>
              <a:buChar char="-"/>
            </a:pPr>
            <a:r>
              <a:rPr lang="en-US" dirty="0"/>
              <a:t>Sponsor wants us to/suggests we start prototyping in the first semester</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Strong  and see thru material for abrasive testing simulant</a:t>
            </a:r>
            <a:endParaRPr lang="en-US" dirty="0">
              <a:cs typeface="Calibri"/>
            </a:endParaRPr>
          </a:p>
          <a:p>
            <a:r>
              <a:rPr lang="en-US" dirty="0">
                <a:cs typeface="Calibri"/>
              </a:rPr>
              <a:t>Our team will begin building a prototype using the physical details from NASA's existing glovebox</a:t>
            </a:r>
          </a:p>
          <a:p>
            <a:r>
              <a:rPr lang="en-US" dirty="0">
                <a:cs typeface="Calibri"/>
              </a:rPr>
              <a:t>We are beginning our first sketches and creating a procurement log before we build our first practice prototype</a:t>
            </a:r>
          </a:p>
        </p:txBody>
      </p:sp>
      <p:sp>
        <p:nvSpPr>
          <p:cNvPr id="4" name="Slide Number Placeholder 3"/>
          <p:cNvSpPr>
            <a:spLocks noGrp="1"/>
          </p:cNvSpPr>
          <p:nvPr>
            <p:ph type="sldNum" sz="quarter" idx="5"/>
          </p:nvPr>
        </p:nvSpPr>
        <p:spPr/>
        <p:txBody>
          <a:bodyPr/>
          <a:lstStyle/>
          <a:p>
            <a:fld id="{41CCC1AB-48B7-0748-A812-2B7A531C5611}" type="slidenum">
              <a:rPr lang="en-US" smtClean="0"/>
              <a:t>21</a:t>
            </a:fld>
            <a:endParaRPr lang="en-US"/>
          </a:p>
        </p:txBody>
      </p:sp>
    </p:spTree>
    <p:extLst>
      <p:ext uri="{BB962C8B-B14F-4D97-AF65-F5344CB8AC3E}">
        <p14:creationId xmlns:p14="http://schemas.microsoft.com/office/powerpoint/2010/main" val="349667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Because the lunar dust can be dangerous to work with and dispose of, our team is using the safety data sheets for hazardous materials and working with FSU EHS and HPMI to ensure we have a proper testing environment as well personal protective equipment, and follow all </a:t>
            </a:r>
            <a:r>
              <a:rPr lang="en-US" dirty="0" err="1">
                <a:cs typeface="Calibri"/>
              </a:rPr>
              <a:t>giudelines</a:t>
            </a:r>
            <a:r>
              <a:rPr lang="en-US" dirty="0">
                <a:cs typeface="Calibri"/>
              </a:rPr>
              <a:t> during all four test runs</a:t>
            </a:r>
          </a:p>
        </p:txBody>
      </p:sp>
      <p:sp>
        <p:nvSpPr>
          <p:cNvPr id="4" name="Slide Number Placeholder 3"/>
          <p:cNvSpPr>
            <a:spLocks noGrp="1"/>
          </p:cNvSpPr>
          <p:nvPr>
            <p:ph type="sldNum" sz="quarter" idx="5"/>
          </p:nvPr>
        </p:nvSpPr>
        <p:spPr/>
        <p:txBody>
          <a:bodyPr/>
          <a:lstStyle/>
          <a:p>
            <a:fld id="{41CCC1AB-48B7-0748-A812-2B7A531C5611}" type="slidenum">
              <a:rPr lang="en-US" smtClean="0"/>
              <a:t>22</a:t>
            </a:fld>
            <a:endParaRPr lang="en-US"/>
          </a:p>
        </p:txBody>
      </p:sp>
    </p:spTree>
    <p:extLst>
      <p:ext uri="{BB962C8B-B14F-4D97-AF65-F5344CB8AC3E}">
        <p14:creationId xmlns:p14="http://schemas.microsoft.com/office/powerpoint/2010/main" val="1218115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Just completed Preliminary Design </a:t>
            </a:r>
            <a:r>
              <a:rPr lang="en-US" dirty="0" err="1">
                <a:cs typeface="Calibri"/>
              </a:rPr>
              <a:t>REview</a:t>
            </a:r>
            <a:r>
              <a:rPr lang="en-US" dirty="0">
                <a:cs typeface="Calibri"/>
              </a:rPr>
              <a:t> with NASA to make sure we are on track and received great positive feedback, we are finishing up the budget report, starting our CFD simulations, and ordering materials</a:t>
            </a:r>
          </a:p>
        </p:txBody>
      </p:sp>
      <p:sp>
        <p:nvSpPr>
          <p:cNvPr id="4" name="Slide Number Placeholder 3"/>
          <p:cNvSpPr>
            <a:spLocks noGrp="1"/>
          </p:cNvSpPr>
          <p:nvPr>
            <p:ph type="sldNum" sz="quarter" idx="5"/>
          </p:nvPr>
        </p:nvSpPr>
        <p:spPr/>
        <p:txBody>
          <a:bodyPr/>
          <a:lstStyle/>
          <a:p>
            <a:fld id="{41CCC1AB-48B7-0748-A812-2B7A531C5611}" type="slidenum">
              <a:rPr lang="en-US" smtClean="0"/>
              <a:t>29</a:t>
            </a:fld>
            <a:endParaRPr lang="en-US"/>
          </a:p>
        </p:txBody>
      </p:sp>
    </p:spTree>
    <p:extLst>
      <p:ext uri="{BB962C8B-B14F-4D97-AF65-F5344CB8AC3E}">
        <p14:creationId xmlns:p14="http://schemas.microsoft.com/office/powerpoint/2010/main" val="1262160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a typeface="Calibri"/>
                <a:cs typeface="Calibri"/>
              </a:rPr>
              <a:t>Reiteriate</a:t>
            </a:r>
            <a:r>
              <a:rPr lang="en-US" dirty="0">
                <a:ea typeface="Calibri"/>
                <a:cs typeface="Calibri"/>
              </a:rPr>
              <a:t> that the </a:t>
            </a:r>
            <a:r>
              <a:rPr lang="en-US" dirty="0" err="1">
                <a:ea typeface="Calibri"/>
                <a:cs typeface="Calibri"/>
              </a:rPr>
              <a:t>jist</a:t>
            </a:r>
            <a:r>
              <a:rPr lang="en-US" dirty="0">
                <a:ea typeface="Calibri"/>
                <a:cs typeface="Calibri"/>
              </a:rPr>
              <a:t> of the project will be the simulation (virtual) and the construction (physical) elements</a:t>
            </a:r>
          </a:p>
          <a:p>
            <a:r>
              <a:rPr lang="en-US" dirty="0">
                <a:ea typeface="Calibri"/>
                <a:cs typeface="Calibri"/>
              </a:rPr>
              <a:t>Talk about how safety is at the core of our project and how high safety standards are set for us by </a:t>
            </a:r>
            <a:r>
              <a:rPr lang="en-US" dirty="0" err="1">
                <a:ea typeface="Calibri"/>
                <a:cs typeface="Calibri"/>
              </a:rPr>
              <a:t>nasa</a:t>
            </a:r>
            <a:r>
              <a:rPr lang="en-US" dirty="0">
                <a:ea typeface="Calibri"/>
                <a:cs typeface="Calibri"/>
              </a:rPr>
              <a:t> (environmental and personal)</a:t>
            </a:r>
          </a:p>
          <a:p>
            <a:r>
              <a:rPr lang="en-US" dirty="0">
                <a:ea typeface="Calibri"/>
                <a:cs typeface="Calibri"/>
              </a:rPr>
              <a:t>Were are glad to be working on a project we are so passionate about</a:t>
            </a:r>
          </a:p>
          <a:p>
            <a:endParaRPr lang="en-US" dirty="0">
              <a:cs typeface="Calibri"/>
            </a:endParaRPr>
          </a:p>
          <a:p>
            <a:r>
              <a:rPr lang="en-US" dirty="0">
                <a:cs typeface="Calibri"/>
              </a:rPr>
              <a:t>One of the most successful CEO's is Paul Oniel, who's main priority was the safety of his workers, which in turn became a main contributor of the company's success. Our team is following his advice and making safety a precondition for our team for both major components of our project. </a:t>
            </a:r>
          </a:p>
        </p:txBody>
      </p:sp>
      <p:sp>
        <p:nvSpPr>
          <p:cNvPr id="4" name="Slide Number Placeholder 3"/>
          <p:cNvSpPr>
            <a:spLocks noGrp="1"/>
          </p:cNvSpPr>
          <p:nvPr>
            <p:ph type="sldNum" sz="quarter" idx="5"/>
          </p:nvPr>
        </p:nvSpPr>
        <p:spPr/>
        <p:txBody>
          <a:bodyPr/>
          <a:lstStyle/>
          <a:p>
            <a:fld id="{41CCC1AB-48B7-0748-A812-2B7A531C5611}" type="slidenum">
              <a:rPr lang="en-US" smtClean="0"/>
              <a:t>30</a:t>
            </a:fld>
            <a:endParaRPr lang="en-US"/>
          </a:p>
        </p:txBody>
      </p:sp>
    </p:spTree>
    <p:extLst>
      <p:ext uri="{BB962C8B-B14F-4D97-AF65-F5344CB8AC3E}">
        <p14:creationId xmlns:p14="http://schemas.microsoft.com/office/powerpoint/2010/main" val="2063642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big question slide with an over view of expectations (like what we have in functional decomposition)</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8</a:t>
            </a:fld>
            <a:endParaRPr lang="en-US"/>
          </a:p>
        </p:txBody>
      </p:sp>
    </p:spTree>
    <p:extLst>
      <p:ext uri="{BB962C8B-B14F-4D97-AF65-F5344CB8AC3E}">
        <p14:creationId xmlns:p14="http://schemas.microsoft.com/office/powerpoint/2010/main" val="3240990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CHALLENGES SLIDE:</a:t>
            </a:r>
          </a:p>
          <a:p>
            <a:r>
              <a:rPr lang="en-US"/>
              <a:t>Challenge 1:</a:t>
            </a:r>
          </a:p>
          <a:p>
            <a:r>
              <a:rPr lang="en-US"/>
              <a:t>Possible issues with </a:t>
            </a:r>
            <a:r>
              <a:rPr lang="en-US" err="1"/>
              <a:t>liunar</a:t>
            </a:r>
            <a:r>
              <a:rPr lang="en-US"/>
              <a:t> dust simulant clumping, have made plans to bake at certain temp for certain amount of time to mitigate the issue</a:t>
            </a:r>
          </a:p>
          <a:p>
            <a:endParaRPr lang="en-US"/>
          </a:p>
          <a:p>
            <a:r>
              <a:rPr lang="en-US"/>
              <a:t>Challenge 2: </a:t>
            </a:r>
          </a:p>
          <a:p>
            <a:r>
              <a:rPr lang="en-US"/>
              <a:t>Maintain consistency from batch to batch, an issue that </a:t>
            </a:r>
            <a:r>
              <a:rPr lang="en-US" err="1"/>
              <a:t>nasa</a:t>
            </a:r>
            <a:r>
              <a:rPr lang="en-US"/>
              <a:t> has had themselves and warned us about, need to plan for and understand how to incorporate the possibility of slightly different results each time into our findings</a:t>
            </a:r>
          </a:p>
          <a:p>
            <a:endParaRPr lang="en-US"/>
          </a:p>
          <a:p>
            <a:r>
              <a:rPr lang="en-US"/>
              <a:t>Challenge 3:</a:t>
            </a:r>
          </a:p>
          <a:p>
            <a:r>
              <a:rPr lang="en-US"/>
              <a:t>Mistaking fluorescent add ins for lunar simulant during the viewing process, again dust is very small and hard to see and we don’t want to mistake one for another; can pay attention to the color characteristics of each dust option and be </a:t>
            </a:r>
            <a:r>
              <a:rPr lang="en-US" err="1"/>
              <a:t>intinonal</a:t>
            </a:r>
            <a:r>
              <a:rPr lang="en-US"/>
              <a:t> on having a completely opposite color for our fluorescent, will help increase </a:t>
            </a:r>
            <a:r>
              <a:rPr lang="en-US" err="1"/>
              <a:t>visability</a:t>
            </a:r>
            <a:endParaRPr lang="en-US"/>
          </a:p>
          <a:p>
            <a:endParaRPr lang="en-US"/>
          </a:p>
          <a:p>
            <a:r>
              <a:rPr lang="en-US"/>
              <a:t>Challenge 4:</a:t>
            </a:r>
          </a:p>
          <a:p>
            <a:r>
              <a:rPr lang="en-US"/>
              <a:t>Comparison of lunar dust simulant and fluorescent add ins in particle size, will be difficult and may force us to settle on identical densities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646B6B"/>
                </a:solidFill>
                <a:latin typeface="__fontSerif_c35935"/>
              </a:rPr>
              <a:t>Challenge 5: understanding and incorporating CFD software, very this real world application is slightly ambiguous, different from college class problems, we are creating the problem and solution on our own, starting from </a:t>
            </a:r>
            <a:r>
              <a:rPr lang="en-US" err="1">
                <a:solidFill>
                  <a:srgbClr val="646B6B"/>
                </a:solidFill>
                <a:latin typeface="__fontSerif_c35935"/>
              </a:rPr>
              <a:t>stratch</a:t>
            </a:r>
            <a:r>
              <a:rPr lang="en-US">
                <a:solidFill>
                  <a:srgbClr val="646B6B"/>
                </a:solidFill>
                <a:latin typeface="__fontSerif_c35935"/>
              </a:rPr>
              <a:t> </a:t>
            </a:r>
            <a:endParaRPr lang="en-US"/>
          </a:p>
          <a:p>
            <a:endParaRPr lang="en-US"/>
          </a:p>
          <a:p>
            <a:r>
              <a:rPr lang="en-US"/>
              <a:t>DUST IS SENSITIVE TO ELECTRIC FIELD ISSUE:</a:t>
            </a:r>
          </a:p>
          <a:p>
            <a:r>
              <a:rPr lang="en-US"/>
              <a:t>Should use conductive </a:t>
            </a:r>
            <a:r>
              <a:rPr lang="en-US" err="1"/>
              <a:t>tuding</a:t>
            </a:r>
            <a:r>
              <a:rPr lang="en-US"/>
              <a:t> so we reduce electrostatic forces, and try to mitigate dust sticking to the walls</a:t>
            </a:r>
          </a:p>
        </p:txBody>
      </p:sp>
      <p:sp>
        <p:nvSpPr>
          <p:cNvPr id="4" name="Slide Number Placeholder 3"/>
          <p:cNvSpPr>
            <a:spLocks noGrp="1"/>
          </p:cNvSpPr>
          <p:nvPr>
            <p:ph type="sldNum" sz="quarter" idx="5"/>
          </p:nvPr>
        </p:nvSpPr>
        <p:spPr/>
        <p:txBody>
          <a:bodyPr/>
          <a:lstStyle/>
          <a:p>
            <a:fld id="{41CCC1AB-48B7-0748-A812-2B7A531C5611}" type="slidenum">
              <a:rPr lang="en-US" smtClean="0"/>
              <a:t>9</a:t>
            </a:fld>
            <a:endParaRPr lang="en-US"/>
          </a:p>
        </p:txBody>
      </p:sp>
    </p:spTree>
    <p:extLst>
      <p:ext uri="{BB962C8B-B14F-4D97-AF65-F5344CB8AC3E}">
        <p14:creationId xmlns:p14="http://schemas.microsoft.com/office/powerpoint/2010/main" val="2897861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PROJECT BACKGROUND SLIDE:</a:t>
            </a:r>
          </a:p>
          <a:p>
            <a:r>
              <a:rPr lang="en-US" sz="1200"/>
              <a:t>Lunar dust presents a different challenges due to having various material properties</a:t>
            </a:r>
          </a:p>
          <a:p>
            <a:r>
              <a:rPr lang="en-US" sz="1200"/>
              <a:t>When aerosolized with the air, lunar dust can damage hardware</a:t>
            </a:r>
          </a:p>
          <a:p>
            <a:r>
              <a:rPr lang="en-US" sz="1200"/>
              <a:t>NASA already has a working lunar glovebox yet it does not perform optimally</a:t>
            </a:r>
          </a:p>
          <a:p>
            <a:endParaRPr lang="en-US"/>
          </a:p>
          <a:p>
            <a:pPr marL="342900" indent="-342900">
              <a:buFontTx/>
              <a:buChar char="-"/>
            </a:pPr>
            <a:r>
              <a:rPr lang="en-US" sz="2400"/>
              <a:t>Presents unique challenges</a:t>
            </a:r>
          </a:p>
          <a:p>
            <a:pPr marL="800100" lvl="1" indent="-342900">
              <a:buFontTx/>
              <a:buChar char="-"/>
            </a:pPr>
            <a:r>
              <a:rPr lang="en-US" sz="2400"/>
              <a:t>Varying material properties.  </a:t>
            </a:r>
            <a:endParaRPr lang="en-US" sz="2400">
              <a:cs typeface="Calibri"/>
            </a:endParaRPr>
          </a:p>
          <a:p>
            <a:pPr marL="342900" indent="-342900">
              <a:buFontTx/>
              <a:buChar char="-"/>
            </a:pPr>
            <a:r>
              <a:rPr lang="en-US" sz="2400"/>
              <a:t>Lunar dust can damage hardware</a:t>
            </a:r>
            <a:endParaRPr lang="en-US" sz="2400">
              <a:cs typeface="Calibri"/>
            </a:endParaRPr>
          </a:p>
          <a:p>
            <a:pPr marL="342900" indent="-342900">
              <a:buFontTx/>
              <a:buChar char="-"/>
            </a:pPr>
            <a:r>
              <a:rPr lang="en-US" sz="2400"/>
              <a:t>Sponsors have working lunar glovebox</a:t>
            </a:r>
            <a:endParaRPr lang="en-US" sz="2400">
              <a:cs typeface="Calibri"/>
            </a:endParaRPr>
          </a:p>
          <a:p>
            <a:pPr marL="800100" lvl="1" indent="-342900">
              <a:buFontTx/>
              <a:buChar char="-"/>
            </a:pPr>
            <a:r>
              <a:rPr lang="en-US" sz="2400"/>
              <a:t>Does not perform optimally</a:t>
            </a:r>
            <a:endParaRPr lang="en-US" sz="2400">
              <a:cs typeface="Calibri"/>
            </a:endParaRP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10</a:t>
            </a:fld>
            <a:endParaRPr lang="en-US"/>
          </a:p>
        </p:txBody>
      </p:sp>
    </p:spTree>
    <p:extLst>
      <p:ext uri="{BB962C8B-B14F-4D97-AF65-F5344CB8AC3E}">
        <p14:creationId xmlns:p14="http://schemas.microsoft.com/office/powerpoint/2010/main" val="1459010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 short blurb about how we </a:t>
            </a:r>
            <a:r>
              <a:rPr lang="en-US" err="1"/>
              <a:t>wanna</a:t>
            </a:r>
            <a:r>
              <a:rPr lang="en-US"/>
              <a:t> visualize and use the </a:t>
            </a:r>
            <a:r>
              <a:rPr lang="en-US" err="1"/>
              <a:t>matlab</a:t>
            </a:r>
            <a:r>
              <a:rPr lang="en-US"/>
              <a:t> density image calculation stuff that mina was talking about, and how we will use </a:t>
            </a:r>
            <a:r>
              <a:rPr lang="en-US" err="1"/>
              <a:t>cfd</a:t>
            </a:r>
            <a:r>
              <a:rPr lang="en-US"/>
              <a:t>, and </a:t>
            </a:r>
            <a:r>
              <a:rPr lang="en-US" err="1"/>
              <a:t>and</a:t>
            </a:r>
            <a:r>
              <a:rPr lang="en-US"/>
              <a:t> how our testing environment will compare to the environment/ simulate the environment its designed for</a:t>
            </a:r>
          </a:p>
          <a:p>
            <a:endParaRPr lang="en-US">
              <a:cs typeface="Calibri"/>
            </a:endParaRPr>
          </a:p>
          <a:p>
            <a:r>
              <a:rPr lang="en-US">
                <a:cs typeface="Calibri"/>
              </a:rPr>
              <a:t>-how virtual results should match the tangible glovebox results</a:t>
            </a:r>
          </a:p>
          <a:p>
            <a:endParaRPr lang="en-US">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13</a:t>
            </a:fld>
            <a:endParaRPr lang="en-US"/>
          </a:p>
        </p:txBody>
      </p:sp>
    </p:spTree>
    <p:extLst>
      <p:ext uri="{BB962C8B-B14F-4D97-AF65-F5344CB8AC3E}">
        <p14:creationId xmlns:p14="http://schemas.microsoft.com/office/powerpoint/2010/main" val="3136969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major customer needs from the original </a:t>
            </a:r>
            <a:r>
              <a:rPr lang="en-US" err="1"/>
              <a:t>vdr</a:t>
            </a:r>
            <a:r>
              <a:rPr lang="en-US"/>
              <a:t> should go here</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14</a:t>
            </a:fld>
            <a:endParaRPr lang="en-US"/>
          </a:p>
        </p:txBody>
      </p:sp>
    </p:spTree>
    <p:extLst>
      <p:ext uri="{BB962C8B-B14F-4D97-AF65-F5344CB8AC3E}">
        <p14:creationId xmlns:p14="http://schemas.microsoft.com/office/powerpoint/2010/main" val="2719736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 think this will be a compilation of important bullet points from the google doc of stuff we haven’t talked about in previous slide</a:t>
            </a:r>
          </a:p>
          <a:p>
            <a:endParaRPr lang="en-US"/>
          </a:p>
          <a:p>
            <a:r>
              <a:rPr lang="en-US"/>
              <a:t>ELONGATED BULLET POINTS:</a:t>
            </a:r>
          </a:p>
          <a:p>
            <a:r>
              <a:rPr lang="en-US"/>
              <a:t>Considering using two simulants, one as a base test and the other actually comparative to what will be using for immediate future missions to test</a:t>
            </a:r>
          </a:p>
          <a:p>
            <a:r>
              <a:rPr lang="en-US"/>
              <a:t>Will need to get manufacturer insight on heating the fluorescent balls with the simulant to enc=sure similar density properties and make sure we are mitigating the humidity issue</a:t>
            </a:r>
          </a:p>
          <a:p>
            <a:pPr lvl="1"/>
            <a:r>
              <a:rPr lang="en-US"/>
              <a:t>Planning to utilize a room with dehumidifiers</a:t>
            </a:r>
          </a:p>
          <a:p>
            <a:r>
              <a:rPr lang="en-US"/>
              <a:t>Need to understand the dangers and asses the capabilities of the fume hoods and be aware of possible necessity of other ventilation options</a:t>
            </a:r>
          </a:p>
          <a:p>
            <a:pPr lvl="1"/>
            <a:r>
              <a:rPr lang="en-US"/>
              <a:t>Leads to following proper low risk (human and environmental) of dust disposal</a:t>
            </a:r>
          </a:p>
          <a:p>
            <a:r>
              <a:rPr lang="en-US"/>
              <a:t>No </a:t>
            </a:r>
            <a:r>
              <a:rPr lang="en-US" err="1"/>
              <a:t>vauccum</a:t>
            </a:r>
            <a:r>
              <a:rPr lang="en-US"/>
              <a:t> seal or vacuum conditions for this experimentation</a:t>
            </a:r>
          </a:p>
          <a:p>
            <a:pPr marL="0" indent="0">
              <a:buNone/>
            </a:pPr>
            <a:endParaRPr lang="en-US"/>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15</a:t>
            </a:fld>
            <a:endParaRPr lang="en-US"/>
          </a:p>
        </p:txBody>
      </p:sp>
    </p:spTree>
    <p:extLst>
      <p:ext uri="{BB962C8B-B14F-4D97-AF65-F5344CB8AC3E}">
        <p14:creationId xmlns:p14="http://schemas.microsoft.com/office/powerpoint/2010/main" val="2871304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LHS-2 eliminated </a:t>
            </a:r>
            <a:r>
              <a:rPr lang="en-US" err="1"/>
              <a:t>bc</a:t>
            </a:r>
            <a:r>
              <a:rPr lang="en-US"/>
              <a:t> over 35 microns and we want it to be small to loft in the air</a:t>
            </a:r>
          </a:p>
          <a:p>
            <a:r>
              <a:rPr lang="en-US"/>
              <a:t>OPRL2N eliminated because it is 70/30 anorthosite/basaltic cinder vs OPRH3N 80/20 ratio</a:t>
            </a:r>
          </a:p>
          <a:p>
            <a:r>
              <a:rPr lang="en-US"/>
              <a:t>Want more anorthosite because that’s highland</a:t>
            </a:r>
          </a:p>
        </p:txBody>
      </p:sp>
      <p:sp>
        <p:nvSpPr>
          <p:cNvPr id="4" name="Slide Number Placeholder 3"/>
          <p:cNvSpPr>
            <a:spLocks noGrp="1"/>
          </p:cNvSpPr>
          <p:nvPr>
            <p:ph type="sldNum" sz="quarter" idx="5"/>
          </p:nvPr>
        </p:nvSpPr>
        <p:spPr/>
        <p:txBody>
          <a:bodyPr/>
          <a:lstStyle/>
          <a:p>
            <a:fld id="{41CCC1AB-48B7-0748-A812-2B7A531C5611}" type="slidenum">
              <a:rPr lang="en-US" smtClean="0"/>
              <a:t>18</a:t>
            </a:fld>
            <a:endParaRPr lang="en-US"/>
          </a:p>
        </p:txBody>
      </p:sp>
    </p:spTree>
    <p:extLst>
      <p:ext uri="{BB962C8B-B14F-4D97-AF65-F5344CB8AC3E}">
        <p14:creationId xmlns:p14="http://schemas.microsoft.com/office/powerpoint/2010/main" val="3326031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Anorthosite means particles from the light side of the moon</a:t>
            </a:r>
          </a:p>
          <a:p>
            <a:r>
              <a:rPr lang="en-US">
                <a:cs typeface="Calibri"/>
              </a:rPr>
              <a:t>Particle diameter of 1mm means before the humidity is sucked out. The website says its "upper limit size" is 1mm. Meaning after it being in an oven it becomes much smaller</a:t>
            </a:r>
          </a:p>
          <a:p>
            <a:pPr>
              <a:lnSpc>
                <a:spcPct val="90000"/>
              </a:lnSpc>
              <a:spcBef>
                <a:spcPts val="1000"/>
              </a:spcBef>
            </a:pPr>
            <a:r>
              <a:rPr lang="en-US"/>
              <a:t>$45 per 1 kg</a:t>
            </a:r>
          </a:p>
          <a:p>
            <a:pPr>
              <a:lnSpc>
                <a:spcPct val="90000"/>
              </a:lnSpc>
              <a:spcBef>
                <a:spcPts val="1000"/>
              </a:spcBef>
            </a:pPr>
            <a:r>
              <a:rPr lang="en-US">
                <a:cs typeface="Calibri"/>
              </a:rPr>
              <a:t>1% is ilmenite, pyroxene, olivine</a:t>
            </a:r>
          </a:p>
          <a:p>
            <a:pPr>
              <a:lnSpc>
                <a:spcPct val="90000"/>
              </a:lnSpc>
              <a:spcBef>
                <a:spcPts val="1000"/>
              </a:spcBef>
            </a:pPr>
            <a:r>
              <a:rPr lang="en-US">
                <a:cs typeface="Calibri"/>
              </a:rPr>
              <a:t>Lower angle of repose means less cohesion which we want to avoid clumping in the funnel</a:t>
            </a:r>
          </a:p>
          <a:p>
            <a:endParaRPr lang="en-US">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19</a:t>
            </a:fld>
            <a:endParaRPr lang="en-US"/>
          </a:p>
        </p:txBody>
      </p:sp>
    </p:spTree>
    <p:extLst>
      <p:ext uri="{BB962C8B-B14F-4D97-AF65-F5344CB8AC3E}">
        <p14:creationId xmlns:p14="http://schemas.microsoft.com/office/powerpoint/2010/main" val="6118248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33231"/>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Presenter’s Names</a:t>
            </a:r>
          </a:p>
        </p:txBody>
      </p:sp>
      <p:sp>
        <p:nvSpPr>
          <p:cNvPr id="5" name="Text Placeholder 8">
            <a:extLst>
              <a:ext uri="{FF2B5EF4-FFF2-40B4-BE49-F238E27FC236}">
                <a16:creationId xmlns:a16="http://schemas.microsoft.com/office/drawing/2014/main" id="{E1F3E4ED-9242-4520-3FAB-3F0A09D96411}"/>
              </a:ext>
            </a:extLst>
          </p:cNvPr>
          <p:cNvSpPr>
            <a:spLocks noGrp="1"/>
          </p:cNvSpPr>
          <p:nvPr>
            <p:ph type="body" sz="quarter" idx="14" hasCustomPrompt="1"/>
          </p:nvPr>
        </p:nvSpPr>
        <p:spPr>
          <a:xfrm>
            <a:off x="841248" y="6195393"/>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Date</a:t>
            </a:r>
          </a:p>
        </p:txBody>
      </p:sp>
    </p:spTree>
    <p:extLst>
      <p:ext uri="{BB962C8B-B14F-4D97-AF65-F5344CB8AC3E}">
        <p14:creationId xmlns:p14="http://schemas.microsoft.com/office/powerpoint/2010/main" val="30108185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4572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1201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6DB7F08A-683F-4548-DEB7-13D0CC92F10A}"/>
              </a:ext>
            </a:extLst>
          </p:cNvPr>
          <p:cNvSpPr>
            <a:spLocks noGrp="1"/>
          </p:cNvSpPr>
          <p:nvPr>
            <p:ph type="body" sz="quarter" idx="1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6788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457200" y="457200"/>
            <a:ext cx="40084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334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457200" y="2057400"/>
            <a:ext cx="40084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2/20/2025</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3BC81332-B1A6-E98F-2EE9-286E4CE4C291}"/>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500245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457200" y="457200"/>
            <a:ext cx="40211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3213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457200" y="2057400"/>
            <a:ext cx="40211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2/20/2025</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126E29B6-CEC9-A79C-9FA9-22EB02A9A182}"/>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2511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onsor and Advis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F027-D0A6-A720-F95E-9777340D32A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EB7D090-2395-49F0-C0DB-EB67384DE2DC}"/>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3C78F93A-AB46-BE72-89C3-002440F425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78C93818-218C-D858-3DE4-CC8E5696A494}"/>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EF9850F2-11EB-A8D6-4FBD-903F208B07C4}"/>
              </a:ext>
            </a:extLst>
          </p:cNvPr>
          <p:cNvSpPr>
            <a:spLocks noGrp="1" noChangeAspect="1"/>
          </p:cNvSpPr>
          <p:nvPr>
            <p:ph type="pic" sz="quarter" idx="13" hasCustomPrompt="1"/>
          </p:nvPr>
        </p:nvSpPr>
        <p:spPr>
          <a:xfrm>
            <a:off x="2928685" y="3349105"/>
            <a:ext cx="1374005" cy="2061006"/>
          </a:xfrm>
        </p:spPr>
        <p:txBody>
          <a:bodyPr>
            <a:normAutofit/>
          </a:bodyPr>
          <a:lstStyle>
            <a:lvl1pPr>
              <a:defRPr sz="1600"/>
            </a:lvl1pPr>
          </a:lstStyle>
          <a:p>
            <a:r>
              <a:rPr lang="en-US"/>
              <a:t>Add Sponsors Photo</a:t>
            </a:r>
          </a:p>
        </p:txBody>
      </p:sp>
      <p:sp>
        <p:nvSpPr>
          <p:cNvPr id="7" name="Text Placeholder 12">
            <a:extLst>
              <a:ext uri="{FF2B5EF4-FFF2-40B4-BE49-F238E27FC236}">
                <a16:creationId xmlns:a16="http://schemas.microsoft.com/office/drawing/2014/main" id="{606DB14B-466B-1B3B-B0CB-B7E1BA9F1111}"/>
              </a:ext>
            </a:extLst>
          </p:cNvPr>
          <p:cNvSpPr>
            <a:spLocks noGrp="1"/>
          </p:cNvSpPr>
          <p:nvPr>
            <p:ph type="body" sz="quarter" idx="14" hasCustomPrompt="1"/>
          </p:nvPr>
        </p:nvSpPr>
        <p:spPr>
          <a:xfrm>
            <a:off x="2398621"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8" name="Picture Placeholder 10">
            <a:extLst>
              <a:ext uri="{FF2B5EF4-FFF2-40B4-BE49-F238E27FC236}">
                <a16:creationId xmlns:a16="http://schemas.microsoft.com/office/drawing/2014/main" id="{10B71AFA-6ABE-842B-EAC7-ED430A4121DB}"/>
              </a:ext>
            </a:extLst>
          </p:cNvPr>
          <p:cNvSpPr>
            <a:spLocks noGrp="1" noChangeAspect="1"/>
          </p:cNvSpPr>
          <p:nvPr>
            <p:ph type="pic" sz="quarter" idx="18" hasCustomPrompt="1"/>
          </p:nvPr>
        </p:nvSpPr>
        <p:spPr>
          <a:xfrm>
            <a:off x="6365311" y="3349105"/>
            <a:ext cx="1374005" cy="2061006"/>
          </a:xfrm>
        </p:spPr>
        <p:txBody>
          <a:bodyPr>
            <a:normAutofit/>
          </a:bodyPr>
          <a:lstStyle>
            <a:lvl1pPr>
              <a:defRPr sz="1600"/>
            </a:lvl1pPr>
          </a:lstStyle>
          <a:p>
            <a:r>
              <a:rPr lang="en-US"/>
              <a:t>Add Academic Advisors Photo</a:t>
            </a:r>
          </a:p>
        </p:txBody>
      </p:sp>
      <p:sp>
        <p:nvSpPr>
          <p:cNvPr id="9" name="Picture Placeholder 10">
            <a:extLst>
              <a:ext uri="{FF2B5EF4-FFF2-40B4-BE49-F238E27FC236}">
                <a16:creationId xmlns:a16="http://schemas.microsoft.com/office/drawing/2014/main" id="{9C6BC192-3831-9A2C-00F7-46F7AE215F98}"/>
              </a:ext>
            </a:extLst>
          </p:cNvPr>
          <p:cNvSpPr>
            <a:spLocks noGrp="1"/>
          </p:cNvSpPr>
          <p:nvPr>
            <p:ph type="pic" sz="quarter" idx="19" hasCustomPrompt="1"/>
          </p:nvPr>
        </p:nvSpPr>
        <p:spPr>
          <a:xfrm>
            <a:off x="1905000" y="1825625"/>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0" name="Text Placeholder 12">
            <a:extLst>
              <a:ext uri="{FF2B5EF4-FFF2-40B4-BE49-F238E27FC236}">
                <a16:creationId xmlns:a16="http://schemas.microsoft.com/office/drawing/2014/main" id="{CE5FDE59-4CAE-E818-F742-9003A041CB34}"/>
              </a:ext>
            </a:extLst>
          </p:cNvPr>
          <p:cNvSpPr>
            <a:spLocks noGrp="1"/>
          </p:cNvSpPr>
          <p:nvPr>
            <p:ph type="body" sz="quarter" idx="20" hasCustomPrompt="1"/>
          </p:nvPr>
        </p:nvSpPr>
        <p:spPr>
          <a:xfrm>
            <a:off x="5835247"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
        <p:nvSpPr>
          <p:cNvPr id="13" name="Presenter Name">
            <a:extLst>
              <a:ext uri="{FF2B5EF4-FFF2-40B4-BE49-F238E27FC236}">
                <a16:creationId xmlns:a16="http://schemas.microsoft.com/office/drawing/2014/main" id="{B3453D58-0E5D-6C4F-2D78-F79CFCC584D5}"/>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086372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6421-1EA8-6FFD-002C-A54417715E6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93104B2-10DD-0FC3-0CF1-C1713E658062}"/>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1E17120C-4E88-293A-8A60-AA3189CBFDF2}"/>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F4F4EC4C-6098-E881-FEF9-C299CA86EA8E}"/>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DD74B378-47AE-CFC8-8B44-53A7881E583B}"/>
              </a:ext>
            </a:extLst>
          </p:cNvPr>
          <p:cNvSpPr>
            <a:spLocks noGrp="1" noChangeAspect="1"/>
          </p:cNvSpPr>
          <p:nvPr>
            <p:ph type="pic" sz="quarter" idx="13" hasCustomPrompt="1"/>
          </p:nvPr>
        </p:nvSpPr>
        <p:spPr>
          <a:xfrm>
            <a:off x="1527268"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5BB5845A-176F-5A94-AFFF-224186297A26}"/>
              </a:ext>
            </a:extLst>
          </p:cNvPr>
          <p:cNvSpPr>
            <a:spLocks noGrp="1"/>
          </p:cNvSpPr>
          <p:nvPr>
            <p:ph type="body" sz="quarter" idx="14" hasCustomPrompt="1"/>
          </p:nvPr>
        </p:nvSpPr>
        <p:spPr>
          <a:xfrm>
            <a:off x="1527268"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2283C25A-7D38-08EE-1E14-F6F76D01793A}"/>
              </a:ext>
            </a:extLst>
          </p:cNvPr>
          <p:cNvSpPr>
            <a:spLocks noGrp="1"/>
          </p:cNvSpPr>
          <p:nvPr>
            <p:ph type="body" sz="quarter" idx="16" hasCustomPrompt="1"/>
          </p:nvPr>
        </p:nvSpPr>
        <p:spPr>
          <a:xfrm>
            <a:off x="4414373"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D0F5B50D-030C-7D18-22BA-B59B2C78101E}"/>
              </a:ext>
            </a:extLst>
          </p:cNvPr>
          <p:cNvSpPr>
            <a:spLocks noGrp="1"/>
          </p:cNvSpPr>
          <p:nvPr>
            <p:ph type="body" sz="quarter" idx="17" hasCustomPrompt="1"/>
          </p:nvPr>
        </p:nvSpPr>
        <p:spPr>
          <a:xfrm>
            <a:off x="7301477"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95181CB-C5DC-8E38-2191-5300E34576B0}"/>
              </a:ext>
            </a:extLst>
          </p:cNvPr>
          <p:cNvSpPr>
            <a:spLocks noGrp="1" noChangeAspect="1"/>
          </p:cNvSpPr>
          <p:nvPr>
            <p:ph type="pic" sz="quarter" idx="18" hasCustomPrompt="1"/>
          </p:nvPr>
        </p:nvSpPr>
        <p:spPr>
          <a:xfrm>
            <a:off x="4414373" y="1825625"/>
            <a:ext cx="1828800" cy="2743200"/>
          </a:xfrm>
        </p:spPr>
        <p:txBody>
          <a:bodyPr>
            <a:normAutofit/>
          </a:bodyPr>
          <a:lstStyle>
            <a:lvl1pPr>
              <a:defRPr sz="2000"/>
            </a:lvl1pPr>
          </a:lstStyle>
          <a:p>
            <a:r>
              <a:rPr lang="en-US"/>
              <a:t>Add Professional Headshot</a:t>
            </a:r>
          </a:p>
        </p:txBody>
      </p:sp>
      <p:sp>
        <p:nvSpPr>
          <p:cNvPr id="11" name="Picture Placeholder 10">
            <a:extLst>
              <a:ext uri="{FF2B5EF4-FFF2-40B4-BE49-F238E27FC236}">
                <a16:creationId xmlns:a16="http://schemas.microsoft.com/office/drawing/2014/main" id="{27F86C99-C74D-6162-C710-F1A01BEF8C52}"/>
              </a:ext>
            </a:extLst>
          </p:cNvPr>
          <p:cNvSpPr>
            <a:spLocks noGrp="1" noChangeAspect="1"/>
          </p:cNvSpPr>
          <p:nvPr>
            <p:ph type="pic" sz="quarter" idx="19" hasCustomPrompt="1"/>
          </p:nvPr>
        </p:nvSpPr>
        <p:spPr>
          <a:xfrm>
            <a:off x="7301477" y="1825625"/>
            <a:ext cx="1828800" cy="2743200"/>
          </a:xfrm>
        </p:spPr>
        <p:txBody>
          <a:bodyPr>
            <a:normAutofit/>
          </a:bodyPr>
          <a:lstStyle>
            <a:lvl1pPr>
              <a:defRPr sz="2000"/>
            </a:lvl1pPr>
          </a:lstStyle>
          <a:p>
            <a:r>
              <a:rPr lang="en-US"/>
              <a:t>Add Professional Headshot</a:t>
            </a:r>
          </a:p>
        </p:txBody>
      </p:sp>
      <p:sp>
        <p:nvSpPr>
          <p:cNvPr id="12" name="Presenter Name">
            <a:extLst>
              <a:ext uri="{FF2B5EF4-FFF2-40B4-BE49-F238E27FC236}">
                <a16:creationId xmlns:a16="http://schemas.microsoft.com/office/drawing/2014/main" id="{6AC6CE87-C1B3-FB0A-FD78-7561158A7908}"/>
              </a:ext>
            </a:extLst>
          </p:cNvPr>
          <p:cNvSpPr>
            <a:spLocks noGrp="1"/>
          </p:cNvSpPr>
          <p:nvPr>
            <p:ph type="body" sz="quarter" idx="20"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951141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88C49-32DC-5879-59F0-4DEF5B4180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E6F93B1-289C-E068-ABEB-863D85EAD34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264E4546-57A2-6E4C-A948-BAE8837EBC4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516CF1B-184A-324C-E66B-F6B84E7B6FBD}"/>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74AA98D2-2688-D1EC-0CE1-5912A82F3986}"/>
              </a:ext>
            </a:extLst>
          </p:cNvPr>
          <p:cNvSpPr>
            <a:spLocks noGrp="1" noChangeAspect="1"/>
          </p:cNvSpPr>
          <p:nvPr>
            <p:ph type="pic" sz="quarter" idx="13" hasCustomPrompt="1"/>
          </p:nvPr>
        </p:nvSpPr>
        <p:spPr>
          <a:xfrm>
            <a:off x="478042"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15FDCD63-4E27-15F6-0826-E87354E36060}"/>
              </a:ext>
            </a:extLst>
          </p:cNvPr>
          <p:cNvSpPr>
            <a:spLocks noGrp="1"/>
          </p:cNvSpPr>
          <p:nvPr>
            <p:ph type="body" sz="quarter" idx="14" hasCustomPrompt="1"/>
          </p:nvPr>
        </p:nvSpPr>
        <p:spPr>
          <a:xfrm>
            <a:off x="478042"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DAF59BE3-EA02-D835-8707-C632E5A920D5}"/>
              </a:ext>
            </a:extLst>
          </p:cNvPr>
          <p:cNvSpPr>
            <a:spLocks noGrp="1" noChangeAspect="1"/>
          </p:cNvSpPr>
          <p:nvPr>
            <p:ph type="pic" sz="quarter" idx="15" hasCustomPrompt="1"/>
          </p:nvPr>
        </p:nvSpPr>
        <p:spPr>
          <a:xfrm>
            <a:off x="8376409"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37BE9F59-4002-5D7A-0158-C01D1418A2FC}"/>
              </a:ext>
            </a:extLst>
          </p:cNvPr>
          <p:cNvSpPr>
            <a:spLocks noGrp="1"/>
          </p:cNvSpPr>
          <p:nvPr>
            <p:ph type="body" sz="quarter" idx="16" hasCustomPrompt="1"/>
          </p:nvPr>
        </p:nvSpPr>
        <p:spPr>
          <a:xfrm>
            <a:off x="8376409"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42ACEBA3-FEF5-ACC1-D6DE-A0A0D0001DDC}"/>
              </a:ext>
            </a:extLst>
          </p:cNvPr>
          <p:cNvSpPr>
            <a:spLocks noGrp="1"/>
          </p:cNvSpPr>
          <p:nvPr>
            <p:ph type="body" sz="quarter" idx="17" hasCustomPrompt="1"/>
          </p:nvPr>
        </p:nvSpPr>
        <p:spPr>
          <a:xfrm>
            <a:off x="3110831"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11ADDEB6-9750-F3B4-884E-7A0BB08E7465}"/>
              </a:ext>
            </a:extLst>
          </p:cNvPr>
          <p:cNvSpPr>
            <a:spLocks noGrp="1"/>
          </p:cNvSpPr>
          <p:nvPr>
            <p:ph type="body" sz="quarter" idx="18" hasCustomPrompt="1"/>
          </p:nvPr>
        </p:nvSpPr>
        <p:spPr>
          <a:xfrm>
            <a:off x="5743620"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8D45BABD-E61B-41CB-CBE9-D546C14E8455}"/>
              </a:ext>
            </a:extLst>
          </p:cNvPr>
          <p:cNvSpPr>
            <a:spLocks noGrp="1" noChangeAspect="1"/>
          </p:cNvSpPr>
          <p:nvPr>
            <p:ph type="pic" sz="quarter" idx="19" hasCustomPrompt="1"/>
          </p:nvPr>
        </p:nvSpPr>
        <p:spPr>
          <a:xfrm>
            <a:off x="3110831" y="18256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6E2CD579-185A-CAA3-F204-43A998752FF2}"/>
              </a:ext>
            </a:extLst>
          </p:cNvPr>
          <p:cNvSpPr>
            <a:spLocks noGrp="1" noChangeAspect="1"/>
          </p:cNvSpPr>
          <p:nvPr>
            <p:ph type="pic" sz="quarter" idx="20" hasCustomPrompt="1"/>
          </p:nvPr>
        </p:nvSpPr>
        <p:spPr>
          <a:xfrm>
            <a:off x="5743620" y="1825625"/>
            <a:ext cx="1828800" cy="2743200"/>
          </a:xfrm>
        </p:spPr>
        <p:txBody>
          <a:bodyPr>
            <a:normAutofit/>
          </a:bodyPr>
          <a:lstStyle>
            <a:lvl1pPr>
              <a:defRPr sz="2000"/>
            </a:lvl1pPr>
          </a:lstStyle>
          <a:p>
            <a:r>
              <a:rPr lang="en-US"/>
              <a:t>Add Professional Headshot</a:t>
            </a:r>
          </a:p>
        </p:txBody>
      </p:sp>
      <p:sp>
        <p:nvSpPr>
          <p:cNvPr id="14" name="Presenter Name">
            <a:extLst>
              <a:ext uri="{FF2B5EF4-FFF2-40B4-BE49-F238E27FC236}">
                <a16:creationId xmlns:a16="http://schemas.microsoft.com/office/drawing/2014/main" id="{F89AAD82-B333-07D9-DECD-6AE2DB68C6B1}"/>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207865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92BC3-FBF4-E67F-2BF0-DF278B5C47A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0946B1F-8A17-8E63-6179-01C2E19417D5}"/>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046B1E64-8B51-FF6D-38FF-350AF93AC654}"/>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C9BA321E-4DD1-A817-2A13-E9925E883EBF}"/>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8F86F61D-E8A0-BB00-8FCB-E6E301863494}"/>
              </a:ext>
            </a:extLst>
          </p:cNvPr>
          <p:cNvSpPr>
            <a:spLocks noGrp="1" noChangeAspect="1"/>
          </p:cNvSpPr>
          <p:nvPr>
            <p:ph type="pic" sz="quarter" idx="13" hasCustomPrompt="1"/>
          </p:nvPr>
        </p:nvSpPr>
        <p:spPr>
          <a:xfrm>
            <a:off x="1391" y="1837089"/>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685C21A3-F892-A25F-0476-2E4FFEFB9766}"/>
              </a:ext>
            </a:extLst>
          </p:cNvPr>
          <p:cNvSpPr>
            <a:spLocks noGrp="1"/>
          </p:cNvSpPr>
          <p:nvPr>
            <p:ph type="body" sz="quarter" idx="14" hasCustomPrompt="1"/>
          </p:nvPr>
        </p:nvSpPr>
        <p:spPr>
          <a:xfrm>
            <a:off x="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6DCAC73E-EF4E-82A0-84F0-8B077075C205}"/>
              </a:ext>
            </a:extLst>
          </p:cNvPr>
          <p:cNvSpPr>
            <a:spLocks noGrp="1" noChangeAspect="1"/>
          </p:cNvSpPr>
          <p:nvPr>
            <p:ph type="pic" sz="quarter" idx="15" hasCustomPrompt="1"/>
          </p:nvPr>
        </p:nvSpPr>
        <p:spPr>
          <a:xfrm>
            <a:off x="8839200"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06BFCEA7-57A3-2503-0401-B5B12A0172D3}"/>
              </a:ext>
            </a:extLst>
          </p:cNvPr>
          <p:cNvSpPr>
            <a:spLocks noGrp="1"/>
          </p:cNvSpPr>
          <p:nvPr>
            <p:ph type="body" sz="quarter" idx="16" hasCustomPrompt="1"/>
          </p:nvPr>
        </p:nvSpPr>
        <p:spPr>
          <a:xfrm>
            <a:off x="66294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EB089559-D497-A317-587B-8E262C4ED5F4}"/>
              </a:ext>
            </a:extLst>
          </p:cNvPr>
          <p:cNvSpPr>
            <a:spLocks noGrp="1"/>
          </p:cNvSpPr>
          <p:nvPr>
            <p:ph type="body" sz="quarter" idx="17" hasCustomPrompt="1"/>
          </p:nvPr>
        </p:nvSpPr>
        <p:spPr>
          <a:xfrm>
            <a:off x="22098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1B05148A-2FDA-1888-BAF6-51D82E867027}"/>
              </a:ext>
            </a:extLst>
          </p:cNvPr>
          <p:cNvSpPr>
            <a:spLocks noGrp="1"/>
          </p:cNvSpPr>
          <p:nvPr>
            <p:ph type="body" sz="quarter" idx="18" hasCustomPrompt="1"/>
          </p:nvPr>
        </p:nvSpPr>
        <p:spPr>
          <a:xfrm>
            <a:off x="44196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A230BAB8-5838-01FE-C5CB-1EAF5FB6BE78}"/>
              </a:ext>
            </a:extLst>
          </p:cNvPr>
          <p:cNvSpPr>
            <a:spLocks noGrp="1" noChangeAspect="1"/>
          </p:cNvSpPr>
          <p:nvPr>
            <p:ph type="pic" sz="quarter" idx="19" hasCustomPrompt="1"/>
          </p:nvPr>
        </p:nvSpPr>
        <p:spPr>
          <a:xfrm>
            <a:off x="2210843" y="23184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9DDE9A1A-59D0-0550-F151-CB263FDFA693}"/>
              </a:ext>
            </a:extLst>
          </p:cNvPr>
          <p:cNvSpPr>
            <a:spLocks noGrp="1" noChangeAspect="1"/>
          </p:cNvSpPr>
          <p:nvPr>
            <p:ph type="pic" sz="quarter" idx="20" hasCustomPrompt="1"/>
          </p:nvPr>
        </p:nvSpPr>
        <p:spPr>
          <a:xfrm>
            <a:off x="4420295" y="1825625"/>
            <a:ext cx="1828800" cy="2743200"/>
          </a:xfrm>
        </p:spPr>
        <p:txBody>
          <a:bodyPr>
            <a:normAutofit/>
          </a:bodyPr>
          <a:lstStyle>
            <a:lvl1pPr>
              <a:defRPr sz="2000"/>
            </a:lvl1pPr>
          </a:lstStyle>
          <a:p>
            <a:r>
              <a:rPr lang="en-US"/>
              <a:t>Add Professional Headshot</a:t>
            </a:r>
          </a:p>
        </p:txBody>
      </p:sp>
      <p:sp>
        <p:nvSpPr>
          <p:cNvPr id="14" name="Picture Placeholder 10">
            <a:extLst>
              <a:ext uri="{FF2B5EF4-FFF2-40B4-BE49-F238E27FC236}">
                <a16:creationId xmlns:a16="http://schemas.microsoft.com/office/drawing/2014/main" id="{B07FC7C4-AC88-60CB-92D8-AAFD710C4B01}"/>
              </a:ext>
            </a:extLst>
          </p:cNvPr>
          <p:cNvSpPr>
            <a:spLocks noGrp="1" noChangeAspect="1"/>
          </p:cNvSpPr>
          <p:nvPr>
            <p:ph type="pic" sz="quarter" idx="21" hasCustomPrompt="1"/>
          </p:nvPr>
        </p:nvSpPr>
        <p:spPr>
          <a:xfrm>
            <a:off x="6629747" y="2318425"/>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E9F9B7D0-384F-4E75-26FB-BF389502D010}"/>
              </a:ext>
            </a:extLst>
          </p:cNvPr>
          <p:cNvSpPr>
            <a:spLocks noGrp="1"/>
          </p:cNvSpPr>
          <p:nvPr>
            <p:ph type="body" sz="quarter" idx="22" hasCustomPrompt="1"/>
          </p:nvPr>
        </p:nvSpPr>
        <p:spPr>
          <a:xfrm>
            <a:off x="88392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6" name="Presenter Name">
            <a:extLst>
              <a:ext uri="{FF2B5EF4-FFF2-40B4-BE49-F238E27FC236}">
                <a16:creationId xmlns:a16="http://schemas.microsoft.com/office/drawing/2014/main" id="{583B2C2C-BBD3-F432-14A6-BE7EBBB8DC0B}"/>
              </a:ext>
            </a:extLst>
          </p:cNvPr>
          <p:cNvSpPr>
            <a:spLocks noGrp="1"/>
          </p:cNvSpPr>
          <p:nvPr>
            <p:ph type="body" sz="quarter" idx="2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08248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67397-DE64-4E43-A56C-D64244A59BC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9D01E1-EEBA-40BC-75F1-37E764FD1074}"/>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6E213A2A-6B0A-5A25-43E7-06CD41D936D9}"/>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846375B-9DA4-7017-D6EE-4A720C8DFE1F}"/>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4347988A-698F-A9E8-4244-034838A381C0}"/>
              </a:ext>
            </a:extLst>
          </p:cNvPr>
          <p:cNvSpPr>
            <a:spLocks noGrp="1" noChangeAspect="1"/>
          </p:cNvSpPr>
          <p:nvPr>
            <p:ph type="pic" sz="quarter" idx="13" hasCustomPrompt="1"/>
          </p:nvPr>
        </p:nvSpPr>
        <p:spPr>
          <a:xfrm>
            <a:off x="101234" y="1848553"/>
            <a:ext cx="1662545" cy="2493818"/>
          </a:xfrm>
        </p:spPr>
        <p:txBody>
          <a:bodyPr>
            <a:normAutofit/>
          </a:bodyPr>
          <a:lstStyle>
            <a:lvl1pPr>
              <a:defRPr sz="1600"/>
            </a:lvl1pPr>
          </a:lstStyle>
          <a:p>
            <a:r>
              <a:rPr lang="en-US"/>
              <a:t>Add Professional Headshot</a:t>
            </a:r>
          </a:p>
        </p:txBody>
      </p:sp>
      <p:sp>
        <p:nvSpPr>
          <p:cNvPr id="7" name="Text Placeholder 12">
            <a:extLst>
              <a:ext uri="{FF2B5EF4-FFF2-40B4-BE49-F238E27FC236}">
                <a16:creationId xmlns:a16="http://schemas.microsoft.com/office/drawing/2014/main" id="{DD14CA49-F62A-FCF1-DDC0-2CD42EE60627}"/>
              </a:ext>
            </a:extLst>
          </p:cNvPr>
          <p:cNvSpPr>
            <a:spLocks noGrp="1"/>
          </p:cNvSpPr>
          <p:nvPr>
            <p:ph type="body" sz="quarter" idx="14" hasCustomPrompt="1"/>
          </p:nvPr>
        </p:nvSpPr>
        <p:spPr>
          <a:xfrm>
            <a:off x="18106"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97B0D1CB-0A64-8865-7BD5-678071D7A26C}"/>
              </a:ext>
            </a:extLst>
          </p:cNvPr>
          <p:cNvSpPr>
            <a:spLocks noGrp="1"/>
          </p:cNvSpPr>
          <p:nvPr>
            <p:ph type="body" sz="quarter" idx="16" hasCustomPrompt="1"/>
          </p:nvPr>
        </p:nvSpPr>
        <p:spPr>
          <a:xfrm>
            <a:off x="1794973"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EA1ECCDC-B7C6-0810-125F-49481ECA85A5}"/>
              </a:ext>
            </a:extLst>
          </p:cNvPr>
          <p:cNvSpPr>
            <a:spLocks noGrp="1"/>
          </p:cNvSpPr>
          <p:nvPr>
            <p:ph type="body" sz="quarter" idx="17" hasCustomPrompt="1"/>
          </p:nvPr>
        </p:nvSpPr>
        <p:spPr>
          <a:xfrm>
            <a:off x="3571840"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ED42A04-D810-4EEF-C7DE-9BD61F16B49E}"/>
              </a:ext>
            </a:extLst>
          </p:cNvPr>
          <p:cNvSpPr>
            <a:spLocks noGrp="1" noChangeAspect="1"/>
          </p:cNvSpPr>
          <p:nvPr>
            <p:ph type="pic" sz="quarter" idx="18" hasCustomPrompt="1"/>
          </p:nvPr>
        </p:nvSpPr>
        <p:spPr>
          <a:xfrm>
            <a:off x="1862815" y="2561633"/>
            <a:ext cx="1662545" cy="2493818"/>
          </a:xfrm>
        </p:spPr>
        <p:txBody>
          <a:bodyPr>
            <a:normAutofit/>
          </a:bodyPr>
          <a:lstStyle>
            <a:lvl1pPr>
              <a:defRPr sz="1600"/>
            </a:lvl1pPr>
          </a:lstStyle>
          <a:p>
            <a:r>
              <a:rPr lang="en-US"/>
              <a:t>Add Professional Headshot</a:t>
            </a:r>
          </a:p>
        </p:txBody>
      </p:sp>
      <p:sp>
        <p:nvSpPr>
          <p:cNvPr id="11" name="Picture Placeholder 10">
            <a:extLst>
              <a:ext uri="{FF2B5EF4-FFF2-40B4-BE49-F238E27FC236}">
                <a16:creationId xmlns:a16="http://schemas.microsoft.com/office/drawing/2014/main" id="{6FB161B1-5629-CF78-CD1F-40567FFC9CFE}"/>
              </a:ext>
            </a:extLst>
          </p:cNvPr>
          <p:cNvSpPr>
            <a:spLocks noGrp="1" noChangeAspect="1"/>
          </p:cNvSpPr>
          <p:nvPr>
            <p:ph type="pic" sz="quarter" idx="19" hasCustomPrompt="1"/>
          </p:nvPr>
        </p:nvSpPr>
        <p:spPr>
          <a:xfrm>
            <a:off x="3624396" y="1848553"/>
            <a:ext cx="1662545" cy="2493818"/>
          </a:xfrm>
        </p:spPr>
        <p:txBody>
          <a:bodyPr>
            <a:normAutofit/>
          </a:bodyPr>
          <a:lstStyle>
            <a:lvl1pPr>
              <a:defRPr sz="1600"/>
            </a:lvl1pPr>
          </a:lstStyle>
          <a:p>
            <a:r>
              <a:rPr lang="en-US"/>
              <a:t>Add Professional Headshot</a:t>
            </a:r>
          </a:p>
        </p:txBody>
      </p:sp>
      <p:sp>
        <p:nvSpPr>
          <p:cNvPr id="12" name="Text Placeholder 12">
            <a:extLst>
              <a:ext uri="{FF2B5EF4-FFF2-40B4-BE49-F238E27FC236}">
                <a16:creationId xmlns:a16="http://schemas.microsoft.com/office/drawing/2014/main" id="{98CDFDD4-9E0F-F5B1-209A-BAA52CA78979}"/>
              </a:ext>
            </a:extLst>
          </p:cNvPr>
          <p:cNvSpPr>
            <a:spLocks noGrp="1"/>
          </p:cNvSpPr>
          <p:nvPr>
            <p:ph type="body" sz="quarter" idx="20" hasCustomPrompt="1"/>
          </p:nvPr>
        </p:nvSpPr>
        <p:spPr>
          <a:xfrm>
            <a:off x="5348707" y="5118097"/>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3" name="Picture Placeholder 10">
            <a:extLst>
              <a:ext uri="{FF2B5EF4-FFF2-40B4-BE49-F238E27FC236}">
                <a16:creationId xmlns:a16="http://schemas.microsoft.com/office/drawing/2014/main" id="{C3DF5CC5-279E-42C6-F0CC-571EA29D2AD7}"/>
              </a:ext>
            </a:extLst>
          </p:cNvPr>
          <p:cNvSpPr>
            <a:spLocks noGrp="1" noChangeAspect="1"/>
          </p:cNvSpPr>
          <p:nvPr>
            <p:ph type="pic" sz="quarter" idx="21" hasCustomPrompt="1"/>
          </p:nvPr>
        </p:nvSpPr>
        <p:spPr>
          <a:xfrm>
            <a:off x="5385977" y="2561633"/>
            <a:ext cx="1662545" cy="2493818"/>
          </a:xfrm>
        </p:spPr>
        <p:txBody>
          <a:bodyPr>
            <a:normAutofit/>
          </a:bodyPr>
          <a:lstStyle>
            <a:lvl1pPr>
              <a:defRPr sz="1600"/>
            </a:lvl1pPr>
          </a:lstStyle>
          <a:p>
            <a:r>
              <a:rPr lang="en-US"/>
              <a:t>Add Professional Headshot</a:t>
            </a:r>
          </a:p>
        </p:txBody>
      </p:sp>
      <p:sp>
        <p:nvSpPr>
          <p:cNvPr id="14" name="Text Placeholder 12">
            <a:extLst>
              <a:ext uri="{FF2B5EF4-FFF2-40B4-BE49-F238E27FC236}">
                <a16:creationId xmlns:a16="http://schemas.microsoft.com/office/drawing/2014/main" id="{37F118CC-9352-D41E-0B89-403F4C033B0B}"/>
              </a:ext>
            </a:extLst>
          </p:cNvPr>
          <p:cNvSpPr>
            <a:spLocks noGrp="1"/>
          </p:cNvSpPr>
          <p:nvPr>
            <p:ph type="body" sz="quarter" idx="22" hasCustomPrompt="1"/>
          </p:nvPr>
        </p:nvSpPr>
        <p:spPr>
          <a:xfrm>
            <a:off x="7049142"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5" name="Picture Placeholder 10">
            <a:extLst>
              <a:ext uri="{FF2B5EF4-FFF2-40B4-BE49-F238E27FC236}">
                <a16:creationId xmlns:a16="http://schemas.microsoft.com/office/drawing/2014/main" id="{A1773BB0-E6FA-18D3-1081-326BB8455737}"/>
              </a:ext>
            </a:extLst>
          </p:cNvPr>
          <p:cNvSpPr>
            <a:spLocks noGrp="1" noChangeAspect="1"/>
          </p:cNvSpPr>
          <p:nvPr>
            <p:ph type="pic" sz="quarter" idx="23" hasCustomPrompt="1"/>
          </p:nvPr>
        </p:nvSpPr>
        <p:spPr>
          <a:xfrm>
            <a:off x="7147558" y="1848553"/>
            <a:ext cx="1662545" cy="2493818"/>
          </a:xfrm>
        </p:spPr>
        <p:txBody>
          <a:bodyPr>
            <a:normAutofit/>
          </a:bodyPr>
          <a:lstStyle>
            <a:lvl1pPr>
              <a:defRPr sz="1600"/>
            </a:lvl1pPr>
          </a:lstStyle>
          <a:p>
            <a:r>
              <a:rPr lang="en-US"/>
              <a:t>Add Professional Headshot</a:t>
            </a:r>
          </a:p>
        </p:txBody>
      </p:sp>
      <p:sp>
        <p:nvSpPr>
          <p:cNvPr id="16" name="Text Placeholder 12">
            <a:extLst>
              <a:ext uri="{FF2B5EF4-FFF2-40B4-BE49-F238E27FC236}">
                <a16:creationId xmlns:a16="http://schemas.microsoft.com/office/drawing/2014/main" id="{FE5A66AD-8A4D-1731-9307-4EEB1B5EB178}"/>
              </a:ext>
            </a:extLst>
          </p:cNvPr>
          <p:cNvSpPr>
            <a:spLocks noGrp="1"/>
          </p:cNvSpPr>
          <p:nvPr>
            <p:ph type="body" sz="quarter" idx="24" hasCustomPrompt="1"/>
          </p:nvPr>
        </p:nvSpPr>
        <p:spPr>
          <a:xfrm>
            <a:off x="8826011" y="5115519"/>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17" name="Picture Placeholder 10">
            <a:extLst>
              <a:ext uri="{FF2B5EF4-FFF2-40B4-BE49-F238E27FC236}">
                <a16:creationId xmlns:a16="http://schemas.microsoft.com/office/drawing/2014/main" id="{B7C76B50-C986-F1A3-9F71-AB471803C0F4}"/>
              </a:ext>
            </a:extLst>
          </p:cNvPr>
          <p:cNvSpPr>
            <a:spLocks noGrp="1" noChangeAspect="1"/>
          </p:cNvSpPr>
          <p:nvPr>
            <p:ph type="pic" sz="quarter" idx="25" hasCustomPrompt="1"/>
          </p:nvPr>
        </p:nvSpPr>
        <p:spPr>
          <a:xfrm>
            <a:off x="8909139" y="2561633"/>
            <a:ext cx="1662545" cy="2493818"/>
          </a:xfrm>
        </p:spPr>
        <p:txBody>
          <a:bodyPr>
            <a:normAutofit/>
          </a:bodyPr>
          <a:lstStyle>
            <a:lvl1pPr>
              <a:defRPr sz="1600"/>
            </a:lvl1pPr>
          </a:lstStyle>
          <a:p>
            <a:r>
              <a:rPr lang="en-US"/>
              <a:t>Add Professional Headshot</a:t>
            </a:r>
          </a:p>
        </p:txBody>
      </p:sp>
      <p:sp>
        <p:nvSpPr>
          <p:cNvPr id="18" name="Presenter Name">
            <a:extLst>
              <a:ext uri="{FF2B5EF4-FFF2-40B4-BE49-F238E27FC236}">
                <a16:creationId xmlns:a16="http://schemas.microsoft.com/office/drawing/2014/main" id="{FB816436-5804-24C4-535F-8CDEE493AB1B}"/>
              </a:ext>
            </a:extLst>
          </p:cNvPr>
          <p:cNvSpPr>
            <a:spLocks noGrp="1"/>
          </p:cNvSpPr>
          <p:nvPr>
            <p:ph type="body" sz="quarter" idx="2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4242660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2/20/2025</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A3E7A66D-F3D9-F006-70C1-9C50D41500B9}"/>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310761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343900" y="457199"/>
            <a:ext cx="1866900" cy="571976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457200" y="457199"/>
            <a:ext cx="77343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2/20/2025</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8C5B693B-CD2B-5288-63E4-957E635264A3}"/>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209134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457200" y="1825625"/>
            <a:ext cx="97536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2/20/2025</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8" name="Presenter Name">
            <a:extLst>
              <a:ext uri="{FF2B5EF4-FFF2-40B4-BE49-F238E27FC236}">
                <a16:creationId xmlns:a16="http://schemas.microsoft.com/office/drawing/2014/main" id="{2F60192E-0CFF-82FE-0161-2F2C9D7131BF}"/>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5056340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Presenter’s Names</a:t>
            </a:r>
          </a:p>
        </p:txBody>
      </p:sp>
      <p:sp>
        <p:nvSpPr>
          <p:cNvPr id="4" name="Text Placeholder 8">
            <a:extLst>
              <a:ext uri="{FF2B5EF4-FFF2-40B4-BE49-F238E27FC236}">
                <a16:creationId xmlns:a16="http://schemas.microsoft.com/office/drawing/2014/main" id="{65CDEA02-D13D-C661-8E6E-5342A22A8446}"/>
              </a:ext>
            </a:extLst>
          </p:cNvPr>
          <p:cNvSpPr>
            <a:spLocks noGrp="1"/>
          </p:cNvSpPr>
          <p:nvPr>
            <p:ph type="body" sz="quarter" idx="14" hasCustomPrompt="1"/>
          </p:nvPr>
        </p:nvSpPr>
        <p:spPr>
          <a:xfrm>
            <a:off x="841248" y="6195393"/>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Date</a:t>
            </a:r>
          </a:p>
        </p:txBody>
      </p:sp>
    </p:spTree>
    <p:extLst>
      <p:ext uri="{BB962C8B-B14F-4D97-AF65-F5344CB8AC3E}">
        <p14:creationId xmlns:p14="http://schemas.microsoft.com/office/powerpoint/2010/main" val="146061182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457200" y="1825625"/>
            <a:ext cx="97536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2/20/2025</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9" name="Presenter Name">
            <a:extLst>
              <a:ext uri="{FF2B5EF4-FFF2-40B4-BE49-F238E27FC236}">
                <a16:creationId xmlns:a16="http://schemas.microsoft.com/office/drawing/2014/main" id="{E068B445-62F7-020E-8E78-00A0DD533C97}"/>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7447893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2/20/2025</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2" name="Presenter Name">
            <a:extLst>
              <a:ext uri="{FF2B5EF4-FFF2-40B4-BE49-F238E27FC236}">
                <a16:creationId xmlns:a16="http://schemas.microsoft.com/office/drawing/2014/main" id="{75E6D3E0-F71B-3837-0297-195FEBFDBE9A}"/>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773238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2/20/2025</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5" name="Presenter Name">
            <a:extLst>
              <a:ext uri="{FF2B5EF4-FFF2-40B4-BE49-F238E27FC236}">
                <a16:creationId xmlns:a16="http://schemas.microsoft.com/office/drawing/2014/main" id="{CC7D0EC4-1087-0CD0-8822-EF3E561C11BF}"/>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88025866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468964" y="1825625"/>
            <a:ext cx="478883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199" y="1825625"/>
            <a:ext cx="478883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2/20/2025</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Presenter Name">
            <a:extLst>
              <a:ext uri="{FF2B5EF4-FFF2-40B4-BE49-F238E27FC236}">
                <a16:creationId xmlns:a16="http://schemas.microsoft.com/office/drawing/2014/main" id="{8A5F1819-D085-21B6-9BC0-0DB17F7206C3}"/>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50307193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457200" y="1709738"/>
            <a:ext cx="9753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457200" y="4589463"/>
            <a:ext cx="9753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2/20/2025</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CDF65D12-631C-5C4B-92EB-7048969F87B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9238943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468964" y="1824228"/>
            <a:ext cx="3264836"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4BA6152E-DDF6-270F-5492-DC7220824F69}"/>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986248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9185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457200"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resenter Name">
            <a:extLst>
              <a:ext uri="{FF2B5EF4-FFF2-40B4-BE49-F238E27FC236}">
                <a16:creationId xmlns:a16="http://schemas.microsoft.com/office/drawing/2014/main" id="{6A065E9D-A3BA-91A5-269B-D00958B605AC}"/>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270561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457200"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457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80059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2/20/2025</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2" name="Presenter Name">
            <a:extLst>
              <a:ext uri="{FF2B5EF4-FFF2-40B4-BE49-F238E27FC236}">
                <a16:creationId xmlns:a16="http://schemas.microsoft.com/office/drawing/2014/main" id="{A52A38BB-FE7F-5291-11BD-85A67C6A9E8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6117567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4689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1083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C75DB425-F972-2636-F254-F6FC079B85C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08358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2/20/2025</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2" name="Presenter Name">
            <a:extLst>
              <a:ext uri="{FF2B5EF4-FFF2-40B4-BE49-F238E27FC236}">
                <a16:creationId xmlns:a16="http://schemas.microsoft.com/office/drawing/2014/main" id="{3C1D5D38-41E9-0FE7-DEE3-FA13001958C4}"/>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58026458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457200" y="457200"/>
            <a:ext cx="40084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334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457200" y="2057400"/>
            <a:ext cx="40084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2/20/2025</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A9F02577-6ADB-DBD1-737F-8655073AD36C}"/>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387952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457200" y="457200"/>
            <a:ext cx="40211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3213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457200" y="2057400"/>
            <a:ext cx="40211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2/20/2025</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37B1042A-30F9-364B-C4C1-B73D2E920DA0}"/>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58537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onsor and Advis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73A6-7A3B-6817-600B-BFD1F746785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646185B-F458-F883-CEAE-D3B30EA63DC2}"/>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CAE143AA-E211-AE2E-FE9D-349C4FA8BD90}"/>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6087165-0EF6-5412-882C-6002FE354F0E}"/>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3CA4D45C-3BBB-A6CD-DDA8-DBEB08BCD5E0}"/>
              </a:ext>
            </a:extLst>
          </p:cNvPr>
          <p:cNvSpPr>
            <a:spLocks noGrp="1" noChangeAspect="1"/>
          </p:cNvSpPr>
          <p:nvPr>
            <p:ph type="pic" sz="quarter" idx="13" hasCustomPrompt="1"/>
          </p:nvPr>
        </p:nvSpPr>
        <p:spPr>
          <a:xfrm>
            <a:off x="2928685" y="3349105"/>
            <a:ext cx="1374005" cy="2061006"/>
          </a:xfrm>
        </p:spPr>
        <p:txBody>
          <a:bodyPr>
            <a:normAutofit/>
          </a:bodyPr>
          <a:lstStyle>
            <a:lvl1pPr>
              <a:defRPr sz="1600"/>
            </a:lvl1pPr>
          </a:lstStyle>
          <a:p>
            <a:r>
              <a:rPr lang="en-US"/>
              <a:t>Add Sponsors Photo</a:t>
            </a:r>
          </a:p>
        </p:txBody>
      </p:sp>
      <p:sp>
        <p:nvSpPr>
          <p:cNvPr id="7" name="Text Placeholder 12">
            <a:extLst>
              <a:ext uri="{FF2B5EF4-FFF2-40B4-BE49-F238E27FC236}">
                <a16:creationId xmlns:a16="http://schemas.microsoft.com/office/drawing/2014/main" id="{CECD905F-DB4B-F08A-F1BC-7D9C121218E5}"/>
              </a:ext>
            </a:extLst>
          </p:cNvPr>
          <p:cNvSpPr>
            <a:spLocks noGrp="1"/>
          </p:cNvSpPr>
          <p:nvPr>
            <p:ph type="body" sz="quarter" idx="14" hasCustomPrompt="1"/>
          </p:nvPr>
        </p:nvSpPr>
        <p:spPr>
          <a:xfrm>
            <a:off x="2398621"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8" name="Picture Placeholder 10">
            <a:extLst>
              <a:ext uri="{FF2B5EF4-FFF2-40B4-BE49-F238E27FC236}">
                <a16:creationId xmlns:a16="http://schemas.microsoft.com/office/drawing/2014/main" id="{91706FE4-EAA5-3651-6238-5CEE9B007C70}"/>
              </a:ext>
            </a:extLst>
          </p:cNvPr>
          <p:cNvSpPr>
            <a:spLocks noGrp="1" noChangeAspect="1"/>
          </p:cNvSpPr>
          <p:nvPr>
            <p:ph type="pic" sz="quarter" idx="18" hasCustomPrompt="1"/>
          </p:nvPr>
        </p:nvSpPr>
        <p:spPr>
          <a:xfrm>
            <a:off x="6365311" y="3349105"/>
            <a:ext cx="1374005" cy="2061006"/>
          </a:xfrm>
        </p:spPr>
        <p:txBody>
          <a:bodyPr>
            <a:normAutofit/>
          </a:bodyPr>
          <a:lstStyle>
            <a:lvl1pPr>
              <a:defRPr sz="1600"/>
            </a:lvl1pPr>
          </a:lstStyle>
          <a:p>
            <a:r>
              <a:rPr lang="en-US"/>
              <a:t>Add Academic Advisors Photo</a:t>
            </a:r>
          </a:p>
        </p:txBody>
      </p:sp>
      <p:sp>
        <p:nvSpPr>
          <p:cNvPr id="9" name="Picture Placeholder 10">
            <a:extLst>
              <a:ext uri="{FF2B5EF4-FFF2-40B4-BE49-F238E27FC236}">
                <a16:creationId xmlns:a16="http://schemas.microsoft.com/office/drawing/2014/main" id="{B5F8399D-2B27-9345-794E-1D88AB9E453D}"/>
              </a:ext>
            </a:extLst>
          </p:cNvPr>
          <p:cNvSpPr>
            <a:spLocks noGrp="1"/>
          </p:cNvSpPr>
          <p:nvPr>
            <p:ph type="pic" sz="quarter" idx="19" hasCustomPrompt="1"/>
          </p:nvPr>
        </p:nvSpPr>
        <p:spPr>
          <a:xfrm>
            <a:off x="1905000" y="1825625"/>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0" name="Text Placeholder 12">
            <a:extLst>
              <a:ext uri="{FF2B5EF4-FFF2-40B4-BE49-F238E27FC236}">
                <a16:creationId xmlns:a16="http://schemas.microsoft.com/office/drawing/2014/main" id="{E113A1ED-0321-41C9-3DB4-110BD238A031}"/>
              </a:ext>
            </a:extLst>
          </p:cNvPr>
          <p:cNvSpPr>
            <a:spLocks noGrp="1"/>
          </p:cNvSpPr>
          <p:nvPr>
            <p:ph type="body" sz="quarter" idx="20" hasCustomPrompt="1"/>
          </p:nvPr>
        </p:nvSpPr>
        <p:spPr>
          <a:xfrm>
            <a:off x="5835247"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
        <p:nvSpPr>
          <p:cNvPr id="11" name="Presenter Name">
            <a:extLst>
              <a:ext uri="{FF2B5EF4-FFF2-40B4-BE49-F238E27FC236}">
                <a16:creationId xmlns:a16="http://schemas.microsoft.com/office/drawing/2014/main" id="{4AA88379-774B-C151-97E4-B6B4F355841B}"/>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741387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4AC0A3F1-612A-1662-FB25-1EBDE9EAC4B6}"/>
              </a:ext>
            </a:extLst>
          </p:cNvPr>
          <p:cNvSpPr>
            <a:spLocks noGrp="1" noChangeAspect="1"/>
          </p:cNvSpPr>
          <p:nvPr>
            <p:ph type="pic" sz="quarter" idx="13" hasCustomPrompt="1"/>
          </p:nvPr>
        </p:nvSpPr>
        <p:spPr>
          <a:xfrm>
            <a:off x="1527268"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D3645AB5-ED04-671E-9C58-94C3A6E19863}"/>
              </a:ext>
            </a:extLst>
          </p:cNvPr>
          <p:cNvSpPr>
            <a:spLocks noGrp="1"/>
          </p:cNvSpPr>
          <p:nvPr>
            <p:ph type="body" sz="quarter" idx="14" hasCustomPrompt="1"/>
          </p:nvPr>
        </p:nvSpPr>
        <p:spPr>
          <a:xfrm>
            <a:off x="1527268"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F47366C0-FF12-02ED-CDDF-1864C79489AD}"/>
              </a:ext>
            </a:extLst>
          </p:cNvPr>
          <p:cNvSpPr>
            <a:spLocks noGrp="1"/>
          </p:cNvSpPr>
          <p:nvPr>
            <p:ph type="body" sz="quarter" idx="16" hasCustomPrompt="1"/>
          </p:nvPr>
        </p:nvSpPr>
        <p:spPr>
          <a:xfrm>
            <a:off x="4414373"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27F43231-199F-E82D-1BC3-CF0E517A0D6A}"/>
              </a:ext>
            </a:extLst>
          </p:cNvPr>
          <p:cNvSpPr>
            <a:spLocks noGrp="1"/>
          </p:cNvSpPr>
          <p:nvPr>
            <p:ph type="body" sz="quarter" idx="17" hasCustomPrompt="1"/>
          </p:nvPr>
        </p:nvSpPr>
        <p:spPr>
          <a:xfrm>
            <a:off x="7301477"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F4A7307-CB86-DCD3-050A-EF75E5DD9B17}"/>
              </a:ext>
            </a:extLst>
          </p:cNvPr>
          <p:cNvSpPr>
            <a:spLocks noGrp="1" noChangeAspect="1"/>
          </p:cNvSpPr>
          <p:nvPr>
            <p:ph type="pic" sz="quarter" idx="18" hasCustomPrompt="1"/>
          </p:nvPr>
        </p:nvSpPr>
        <p:spPr>
          <a:xfrm>
            <a:off x="4414373" y="1825625"/>
            <a:ext cx="1828800" cy="2743200"/>
          </a:xfrm>
        </p:spPr>
        <p:txBody>
          <a:bodyPr>
            <a:normAutofit/>
          </a:bodyPr>
          <a:lstStyle>
            <a:lvl1pPr>
              <a:defRPr sz="2000"/>
            </a:lvl1pPr>
          </a:lstStyle>
          <a:p>
            <a:r>
              <a:rPr lang="en-US"/>
              <a:t>Add Professional Headshot</a:t>
            </a:r>
          </a:p>
        </p:txBody>
      </p:sp>
      <p:sp>
        <p:nvSpPr>
          <p:cNvPr id="11" name="Picture Placeholder 10">
            <a:extLst>
              <a:ext uri="{FF2B5EF4-FFF2-40B4-BE49-F238E27FC236}">
                <a16:creationId xmlns:a16="http://schemas.microsoft.com/office/drawing/2014/main" id="{C56DDB3C-A9F0-4482-D567-BB478117C590}"/>
              </a:ext>
            </a:extLst>
          </p:cNvPr>
          <p:cNvSpPr>
            <a:spLocks noGrp="1" noChangeAspect="1"/>
          </p:cNvSpPr>
          <p:nvPr>
            <p:ph type="pic" sz="quarter" idx="19" hasCustomPrompt="1"/>
          </p:nvPr>
        </p:nvSpPr>
        <p:spPr>
          <a:xfrm>
            <a:off x="7301477" y="1825625"/>
            <a:ext cx="1828800" cy="2743200"/>
          </a:xfrm>
        </p:spPr>
        <p:txBody>
          <a:bodyPr>
            <a:normAutofit/>
          </a:bodyPr>
          <a:lstStyle>
            <a:lvl1pPr>
              <a:defRPr sz="2000"/>
            </a:lvl1pPr>
          </a:lstStyle>
          <a:p>
            <a:r>
              <a:rPr lang="en-US"/>
              <a:t>Add Professional Headshot</a:t>
            </a:r>
          </a:p>
        </p:txBody>
      </p:sp>
      <p:sp>
        <p:nvSpPr>
          <p:cNvPr id="14" name="Presenter Name">
            <a:extLst>
              <a:ext uri="{FF2B5EF4-FFF2-40B4-BE49-F238E27FC236}">
                <a16:creationId xmlns:a16="http://schemas.microsoft.com/office/drawing/2014/main" id="{2F90AB03-0D17-3B5C-FDAF-3E3B5AADFD4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27795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15" name="Picture Placeholder 10">
            <a:extLst>
              <a:ext uri="{FF2B5EF4-FFF2-40B4-BE49-F238E27FC236}">
                <a16:creationId xmlns:a16="http://schemas.microsoft.com/office/drawing/2014/main" id="{80EA6197-7F88-6090-0CE9-8D5F1750C9A3}"/>
              </a:ext>
            </a:extLst>
          </p:cNvPr>
          <p:cNvSpPr>
            <a:spLocks noGrp="1" noChangeAspect="1"/>
          </p:cNvSpPr>
          <p:nvPr>
            <p:ph type="pic" sz="quarter" idx="13" hasCustomPrompt="1"/>
          </p:nvPr>
        </p:nvSpPr>
        <p:spPr>
          <a:xfrm>
            <a:off x="478042" y="1825625"/>
            <a:ext cx="1828800" cy="2743200"/>
          </a:xfrm>
        </p:spPr>
        <p:txBody>
          <a:bodyPr>
            <a:normAutofit/>
          </a:bodyPr>
          <a:lstStyle>
            <a:lvl1pPr>
              <a:defRPr sz="2000"/>
            </a:lvl1pPr>
          </a:lstStyle>
          <a:p>
            <a:r>
              <a:rPr lang="en-US"/>
              <a:t>Add Professional Headshot</a:t>
            </a:r>
          </a:p>
        </p:txBody>
      </p:sp>
      <p:sp>
        <p:nvSpPr>
          <p:cNvPr id="16" name="Text Placeholder 12">
            <a:extLst>
              <a:ext uri="{FF2B5EF4-FFF2-40B4-BE49-F238E27FC236}">
                <a16:creationId xmlns:a16="http://schemas.microsoft.com/office/drawing/2014/main" id="{0DD320CB-4E61-26F5-7C40-006CC2C2235A}"/>
              </a:ext>
            </a:extLst>
          </p:cNvPr>
          <p:cNvSpPr>
            <a:spLocks noGrp="1"/>
          </p:cNvSpPr>
          <p:nvPr>
            <p:ph type="body" sz="quarter" idx="14" hasCustomPrompt="1"/>
          </p:nvPr>
        </p:nvSpPr>
        <p:spPr>
          <a:xfrm>
            <a:off x="478042"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7" name="Picture Placeholder 10">
            <a:extLst>
              <a:ext uri="{FF2B5EF4-FFF2-40B4-BE49-F238E27FC236}">
                <a16:creationId xmlns:a16="http://schemas.microsoft.com/office/drawing/2014/main" id="{721EEC15-534E-9D30-6F28-073EF0210F6D}"/>
              </a:ext>
            </a:extLst>
          </p:cNvPr>
          <p:cNvSpPr>
            <a:spLocks noGrp="1" noChangeAspect="1"/>
          </p:cNvSpPr>
          <p:nvPr>
            <p:ph type="pic" sz="quarter" idx="15" hasCustomPrompt="1"/>
          </p:nvPr>
        </p:nvSpPr>
        <p:spPr>
          <a:xfrm>
            <a:off x="8376409" y="1825625"/>
            <a:ext cx="1828800" cy="2743200"/>
          </a:xfrm>
        </p:spPr>
        <p:txBody>
          <a:bodyPr>
            <a:normAutofit/>
          </a:bodyPr>
          <a:lstStyle>
            <a:lvl1pPr>
              <a:defRPr sz="2000"/>
            </a:lvl1pPr>
          </a:lstStyle>
          <a:p>
            <a:r>
              <a:rPr lang="en-US"/>
              <a:t>Add Professional Headshot</a:t>
            </a:r>
          </a:p>
        </p:txBody>
      </p:sp>
      <p:sp>
        <p:nvSpPr>
          <p:cNvPr id="18" name="Text Placeholder 12">
            <a:extLst>
              <a:ext uri="{FF2B5EF4-FFF2-40B4-BE49-F238E27FC236}">
                <a16:creationId xmlns:a16="http://schemas.microsoft.com/office/drawing/2014/main" id="{8D743DFD-4E31-D796-9861-99FD8BC3AECC}"/>
              </a:ext>
            </a:extLst>
          </p:cNvPr>
          <p:cNvSpPr>
            <a:spLocks noGrp="1"/>
          </p:cNvSpPr>
          <p:nvPr>
            <p:ph type="body" sz="quarter" idx="16" hasCustomPrompt="1"/>
          </p:nvPr>
        </p:nvSpPr>
        <p:spPr>
          <a:xfrm>
            <a:off x="8376409"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9" name="Text Placeholder 12">
            <a:extLst>
              <a:ext uri="{FF2B5EF4-FFF2-40B4-BE49-F238E27FC236}">
                <a16:creationId xmlns:a16="http://schemas.microsoft.com/office/drawing/2014/main" id="{D040C45D-E712-0B01-9620-03B7A6A8C2F2}"/>
              </a:ext>
            </a:extLst>
          </p:cNvPr>
          <p:cNvSpPr>
            <a:spLocks noGrp="1"/>
          </p:cNvSpPr>
          <p:nvPr>
            <p:ph type="body" sz="quarter" idx="17" hasCustomPrompt="1"/>
          </p:nvPr>
        </p:nvSpPr>
        <p:spPr>
          <a:xfrm>
            <a:off x="3110831"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20" name="Text Placeholder 12">
            <a:extLst>
              <a:ext uri="{FF2B5EF4-FFF2-40B4-BE49-F238E27FC236}">
                <a16:creationId xmlns:a16="http://schemas.microsoft.com/office/drawing/2014/main" id="{24107A6A-A59D-97D2-E016-0E5E67DFC599}"/>
              </a:ext>
            </a:extLst>
          </p:cNvPr>
          <p:cNvSpPr>
            <a:spLocks noGrp="1"/>
          </p:cNvSpPr>
          <p:nvPr>
            <p:ph type="body" sz="quarter" idx="18" hasCustomPrompt="1"/>
          </p:nvPr>
        </p:nvSpPr>
        <p:spPr>
          <a:xfrm>
            <a:off x="5743620"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21" name="Picture Placeholder 10">
            <a:extLst>
              <a:ext uri="{FF2B5EF4-FFF2-40B4-BE49-F238E27FC236}">
                <a16:creationId xmlns:a16="http://schemas.microsoft.com/office/drawing/2014/main" id="{C30D97D7-0D65-BEE9-FFD0-C9317271D6D9}"/>
              </a:ext>
            </a:extLst>
          </p:cNvPr>
          <p:cNvSpPr>
            <a:spLocks noGrp="1" noChangeAspect="1"/>
          </p:cNvSpPr>
          <p:nvPr>
            <p:ph type="pic" sz="quarter" idx="19" hasCustomPrompt="1"/>
          </p:nvPr>
        </p:nvSpPr>
        <p:spPr>
          <a:xfrm>
            <a:off x="3110831" y="1825625"/>
            <a:ext cx="1828800" cy="2743200"/>
          </a:xfrm>
        </p:spPr>
        <p:txBody>
          <a:bodyPr>
            <a:normAutofit/>
          </a:bodyPr>
          <a:lstStyle>
            <a:lvl1pPr>
              <a:defRPr sz="2000"/>
            </a:lvl1pPr>
          </a:lstStyle>
          <a:p>
            <a:r>
              <a:rPr lang="en-US"/>
              <a:t>Add Professional Headshot</a:t>
            </a:r>
          </a:p>
        </p:txBody>
      </p:sp>
      <p:sp>
        <p:nvSpPr>
          <p:cNvPr id="22" name="Picture Placeholder 10">
            <a:extLst>
              <a:ext uri="{FF2B5EF4-FFF2-40B4-BE49-F238E27FC236}">
                <a16:creationId xmlns:a16="http://schemas.microsoft.com/office/drawing/2014/main" id="{52EED177-EEAF-108D-8884-DE882B4CF2E5}"/>
              </a:ext>
            </a:extLst>
          </p:cNvPr>
          <p:cNvSpPr>
            <a:spLocks noGrp="1" noChangeAspect="1"/>
          </p:cNvSpPr>
          <p:nvPr>
            <p:ph type="pic" sz="quarter" idx="20" hasCustomPrompt="1"/>
          </p:nvPr>
        </p:nvSpPr>
        <p:spPr>
          <a:xfrm>
            <a:off x="5743620" y="1825625"/>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21846809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DE8453E8-CBBC-762A-0B1F-273BC7BD6CBE}"/>
              </a:ext>
            </a:extLst>
          </p:cNvPr>
          <p:cNvSpPr>
            <a:spLocks noGrp="1" noChangeAspect="1"/>
          </p:cNvSpPr>
          <p:nvPr>
            <p:ph type="pic" sz="quarter" idx="13" hasCustomPrompt="1"/>
          </p:nvPr>
        </p:nvSpPr>
        <p:spPr>
          <a:xfrm>
            <a:off x="1391" y="1837089"/>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BC024A8E-E65C-91F9-B044-F874BA470286}"/>
              </a:ext>
            </a:extLst>
          </p:cNvPr>
          <p:cNvSpPr>
            <a:spLocks noGrp="1"/>
          </p:cNvSpPr>
          <p:nvPr>
            <p:ph type="body" sz="quarter" idx="14" hasCustomPrompt="1"/>
          </p:nvPr>
        </p:nvSpPr>
        <p:spPr>
          <a:xfrm>
            <a:off x="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62B36441-D4DC-8305-5396-D1BE296A7123}"/>
              </a:ext>
            </a:extLst>
          </p:cNvPr>
          <p:cNvSpPr>
            <a:spLocks noGrp="1" noChangeAspect="1"/>
          </p:cNvSpPr>
          <p:nvPr>
            <p:ph type="pic" sz="quarter" idx="15" hasCustomPrompt="1"/>
          </p:nvPr>
        </p:nvSpPr>
        <p:spPr>
          <a:xfrm>
            <a:off x="8839200"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A6E6DF15-BD4D-E29B-8E7C-4EB6DBC08BB3}"/>
              </a:ext>
            </a:extLst>
          </p:cNvPr>
          <p:cNvSpPr>
            <a:spLocks noGrp="1"/>
          </p:cNvSpPr>
          <p:nvPr>
            <p:ph type="body" sz="quarter" idx="16" hasCustomPrompt="1"/>
          </p:nvPr>
        </p:nvSpPr>
        <p:spPr>
          <a:xfrm>
            <a:off x="66294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FE172D5F-59AE-F32F-D1CB-4EFD0175FC55}"/>
              </a:ext>
            </a:extLst>
          </p:cNvPr>
          <p:cNvSpPr>
            <a:spLocks noGrp="1"/>
          </p:cNvSpPr>
          <p:nvPr>
            <p:ph type="body" sz="quarter" idx="17" hasCustomPrompt="1"/>
          </p:nvPr>
        </p:nvSpPr>
        <p:spPr>
          <a:xfrm>
            <a:off x="22098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2EEAB187-123E-4293-F85A-1BCBFBFF6590}"/>
              </a:ext>
            </a:extLst>
          </p:cNvPr>
          <p:cNvSpPr>
            <a:spLocks noGrp="1"/>
          </p:cNvSpPr>
          <p:nvPr>
            <p:ph type="body" sz="quarter" idx="18" hasCustomPrompt="1"/>
          </p:nvPr>
        </p:nvSpPr>
        <p:spPr>
          <a:xfrm>
            <a:off x="44196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C81BC737-4937-A161-DB48-F436A98167FC}"/>
              </a:ext>
            </a:extLst>
          </p:cNvPr>
          <p:cNvSpPr>
            <a:spLocks noGrp="1" noChangeAspect="1"/>
          </p:cNvSpPr>
          <p:nvPr>
            <p:ph type="pic" sz="quarter" idx="19" hasCustomPrompt="1"/>
          </p:nvPr>
        </p:nvSpPr>
        <p:spPr>
          <a:xfrm>
            <a:off x="2210843" y="23184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C76AEED3-3414-3E73-C9D8-F1854608125C}"/>
              </a:ext>
            </a:extLst>
          </p:cNvPr>
          <p:cNvSpPr>
            <a:spLocks noGrp="1" noChangeAspect="1"/>
          </p:cNvSpPr>
          <p:nvPr>
            <p:ph type="pic" sz="quarter" idx="20" hasCustomPrompt="1"/>
          </p:nvPr>
        </p:nvSpPr>
        <p:spPr>
          <a:xfrm>
            <a:off x="4420295" y="1825625"/>
            <a:ext cx="1828800" cy="2743200"/>
          </a:xfrm>
        </p:spPr>
        <p:txBody>
          <a:bodyPr>
            <a:normAutofit/>
          </a:bodyPr>
          <a:lstStyle>
            <a:lvl1pPr>
              <a:defRPr sz="2000"/>
            </a:lvl1pPr>
          </a:lstStyle>
          <a:p>
            <a:r>
              <a:rPr lang="en-US"/>
              <a:t>Add Professional Headshot</a:t>
            </a:r>
          </a:p>
        </p:txBody>
      </p:sp>
      <p:sp>
        <p:nvSpPr>
          <p:cNvPr id="14" name="Picture Placeholder 10">
            <a:extLst>
              <a:ext uri="{FF2B5EF4-FFF2-40B4-BE49-F238E27FC236}">
                <a16:creationId xmlns:a16="http://schemas.microsoft.com/office/drawing/2014/main" id="{99D47603-B850-C180-4CD1-4181324CE1B5}"/>
              </a:ext>
            </a:extLst>
          </p:cNvPr>
          <p:cNvSpPr>
            <a:spLocks noGrp="1" noChangeAspect="1"/>
          </p:cNvSpPr>
          <p:nvPr>
            <p:ph type="pic" sz="quarter" idx="21" hasCustomPrompt="1"/>
          </p:nvPr>
        </p:nvSpPr>
        <p:spPr>
          <a:xfrm>
            <a:off x="6629747" y="2318425"/>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7AC8A39-B642-D28D-3029-0323C84E2765}"/>
              </a:ext>
            </a:extLst>
          </p:cNvPr>
          <p:cNvSpPr>
            <a:spLocks noGrp="1"/>
          </p:cNvSpPr>
          <p:nvPr>
            <p:ph type="body" sz="quarter" idx="22" hasCustomPrompt="1"/>
          </p:nvPr>
        </p:nvSpPr>
        <p:spPr>
          <a:xfrm>
            <a:off x="88392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8" name="Presenter Name">
            <a:extLst>
              <a:ext uri="{FF2B5EF4-FFF2-40B4-BE49-F238E27FC236}">
                <a16:creationId xmlns:a16="http://schemas.microsoft.com/office/drawing/2014/main" id="{C96C96E3-B0CD-13A2-B5A7-1E1EEA4B26C4}"/>
              </a:ext>
            </a:extLst>
          </p:cNvPr>
          <p:cNvSpPr>
            <a:spLocks noGrp="1"/>
          </p:cNvSpPr>
          <p:nvPr>
            <p:ph type="body" sz="quarter" idx="2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57248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22" name="Picture Placeholder 10">
            <a:extLst>
              <a:ext uri="{FF2B5EF4-FFF2-40B4-BE49-F238E27FC236}">
                <a16:creationId xmlns:a16="http://schemas.microsoft.com/office/drawing/2014/main" id="{1D8E1B2E-BCD4-1B5E-7A1F-A240A27FA696}"/>
              </a:ext>
            </a:extLst>
          </p:cNvPr>
          <p:cNvSpPr>
            <a:spLocks noGrp="1" noChangeAspect="1"/>
          </p:cNvSpPr>
          <p:nvPr>
            <p:ph type="pic" sz="quarter" idx="13" hasCustomPrompt="1"/>
          </p:nvPr>
        </p:nvSpPr>
        <p:spPr>
          <a:xfrm>
            <a:off x="101234" y="1848553"/>
            <a:ext cx="1662545" cy="2493818"/>
          </a:xfrm>
        </p:spPr>
        <p:txBody>
          <a:bodyPr>
            <a:normAutofit/>
          </a:bodyPr>
          <a:lstStyle>
            <a:lvl1pPr>
              <a:defRPr sz="1600"/>
            </a:lvl1pPr>
          </a:lstStyle>
          <a:p>
            <a:r>
              <a:rPr lang="en-US"/>
              <a:t>Add Professional Headshot</a:t>
            </a:r>
          </a:p>
        </p:txBody>
      </p:sp>
      <p:sp>
        <p:nvSpPr>
          <p:cNvPr id="23" name="Text Placeholder 12">
            <a:extLst>
              <a:ext uri="{FF2B5EF4-FFF2-40B4-BE49-F238E27FC236}">
                <a16:creationId xmlns:a16="http://schemas.microsoft.com/office/drawing/2014/main" id="{B0427A11-E489-76C8-B850-8CD804014C3E}"/>
              </a:ext>
            </a:extLst>
          </p:cNvPr>
          <p:cNvSpPr>
            <a:spLocks noGrp="1"/>
          </p:cNvSpPr>
          <p:nvPr>
            <p:ph type="body" sz="quarter" idx="14" hasCustomPrompt="1"/>
          </p:nvPr>
        </p:nvSpPr>
        <p:spPr>
          <a:xfrm>
            <a:off x="18106"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24" name="Text Placeholder 12">
            <a:extLst>
              <a:ext uri="{FF2B5EF4-FFF2-40B4-BE49-F238E27FC236}">
                <a16:creationId xmlns:a16="http://schemas.microsoft.com/office/drawing/2014/main" id="{5C79CF78-D566-F134-E97D-D3F4FC3AB58D}"/>
              </a:ext>
            </a:extLst>
          </p:cNvPr>
          <p:cNvSpPr>
            <a:spLocks noGrp="1"/>
          </p:cNvSpPr>
          <p:nvPr>
            <p:ph type="body" sz="quarter" idx="16" hasCustomPrompt="1"/>
          </p:nvPr>
        </p:nvSpPr>
        <p:spPr>
          <a:xfrm>
            <a:off x="1794973"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25" name="Text Placeholder 12">
            <a:extLst>
              <a:ext uri="{FF2B5EF4-FFF2-40B4-BE49-F238E27FC236}">
                <a16:creationId xmlns:a16="http://schemas.microsoft.com/office/drawing/2014/main" id="{79E56571-FFA9-714A-2BDF-EEB36AF8E682}"/>
              </a:ext>
            </a:extLst>
          </p:cNvPr>
          <p:cNvSpPr>
            <a:spLocks noGrp="1"/>
          </p:cNvSpPr>
          <p:nvPr>
            <p:ph type="body" sz="quarter" idx="17" hasCustomPrompt="1"/>
          </p:nvPr>
        </p:nvSpPr>
        <p:spPr>
          <a:xfrm>
            <a:off x="3571840"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26" name="Picture Placeholder 10">
            <a:extLst>
              <a:ext uri="{FF2B5EF4-FFF2-40B4-BE49-F238E27FC236}">
                <a16:creationId xmlns:a16="http://schemas.microsoft.com/office/drawing/2014/main" id="{4BABA88D-1C6B-89EE-C4CE-C1958434862F}"/>
              </a:ext>
            </a:extLst>
          </p:cNvPr>
          <p:cNvSpPr>
            <a:spLocks noGrp="1" noChangeAspect="1"/>
          </p:cNvSpPr>
          <p:nvPr>
            <p:ph type="pic" sz="quarter" idx="18" hasCustomPrompt="1"/>
          </p:nvPr>
        </p:nvSpPr>
        <p:spPr>
          <a:xfrm>
            <a:off x="1862815" y="2561633"/>
            <a:ext cx="1662545" cy="2493818"/>
          </a:xfrm>
        </p:spPr>
        <p:txBody>
          <a:bodyPr>
            <a:normAutofit/>
          </a:bodyPr>
          <a:lstStyle>
            <a:lvl1pPr>
              <a:defRPr sz="1600"/>
            </a:lvl1pPr>
          </a:lstStyle>
          <a:p>
            <a:r>
              <a:rPr lang="en-US"/>
              <a:t>Add Professional Headshot</a:t>
            </a:r>
          </a:p>
        </p:txBody>
      </p:sp>
      <p:sp>
        <p:nvSpPr>
          <p:cNvPr id="27" name="Picture Placeholder 10">
            <a:extLst>
              <a:ext uri="{FF2B5EF4-FFF2-40B4-BE49-F238E27FC236}">
                <a16:creationId xmlns:a16="http://schemas.microsoft.com/office/drawing/2014/main" id="{F2C1A70A-C4EA-7EFE-D2A3-4959BFA718A1}"/>
              </a:ext>
            </a:extLst>
          </p:cNvPr>
          <p:cNvSpPr>
            <a:spLocks noGrp="1" noChangeAspect="1"/>
          </p:cNvSpPr>
          <p:nvPr>
            <p:ph type="pic" sz="quarter" idx="19" hasCustomPrompt="1"/>
          </p:nvPr>
        </p:nvSpPr>
        <p:spPr>
          <a:xfrm>
            <a:off x="3624396" y="1848553"/>
            <a:ext cx="1662545" cy="2493818"/>
          </a:xfrm>
        </p:spPr>
        <p:txBody>
          <a:bodyPr>
            <a:normAutofit/>
          </a:bodyPr>
          <a:lstStyle>
            <a:lvl1pPr>
              <a:defRPr sz="1600"/>
            </a:lvl1pPr>
          </a:lstStyle>
          <a:p>
            <a:r>
              <a:rPr lang="en-US"/>
              <a:t>Add Professional Headshot</a:t>
            </a:r>
          </a:p>
        </p:txBody>
      </p:sp>
      <p:sp>
        <p:nvSpPr>
          <p:cNvPr id="28" name="Text Placeholder 12">
            <a:extLst>
              <a:ext uri="{FF2B5EF4-FFF2-40B4-BE49-F238E27FC236}">
                <a16:creationId xmlns:a16="http://schemas.microsoft.com/office/drawing/2014/main" id="{CBF839EA-4F79-2FD7-FEF0-789E8998DA8E}"/>
              </a:ext>
            </a:extLst>
          </p:cNvPr>
          <p:cNvSpPr>
            <a:spLocks noGrp="1"/>
          </p:cNvSpPr>
          <p:nvPr>
            <p:ph type="body" sz="quarter" idx="20" hasCustomPrompt="1"/>
          </p:nvPr>
        </p:nvSpPr>
        <p:spPr>
          <a:xfrm>
            <a:off x="5348707" y="5118097"/>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29" name="Picture Placeholder 10">
            <a:extLst>
              <a:ext uri="{FF2B5EF4-FFF2-40B4-BE49-F238E27FC236}">
                <a16:creationId xmlns:a16="http://schemas.microsoft.com/office/drawing/2014/main" id="{A95B723B-807E-C065-0F81-3D1C0EC941A6}"/>
              </a:ext>
            </a:extLst>
          </p:cNvPr>
          <p:cNvSpPr>
            <a:spLocks noGrp="1" noChangeAspect="1"/>
          </p:cNvSpPr>
          <p:nvPr>
            <p:ph type="pic" sz="quarter" idx="21" hasCustomPrompt="1"/>
          </p:nvPr>
        </p:nvSpPr>
        <p:spPr>
          <a:xfrm>
            <a:off x="5385977" y="2561633"/>
            <a:ext cx="1662545" cy="2493818"/>
          </a:xfrm>
        </p:spPr>
        <p:txBody>
          <a:bodyPr>
            <a:normAutofit/>
          </a:bodyPr>
          <a:lstStyle>
            <a:lvl1pPr>
              <a:defRPr sz="1600"/>
            </a:lvl1pPr>
          </a:lstStyle>
          <a:p>
            <a:r>
              <a:rPr lang="en-US"/>
              <a:t>Add Professional Headshot</a:t>
            </a:r>
          </a:p>
        </p:txBody>
      </p:sp>
      <p:sp>
        <p:nvSpPr>
          <p:cNvPr id="30" name="Text Placeholder 12">
            <a:extLst>
              <a:ext uri="{FF2B5EF4-FFF2-40B4-BE49-F238E27FC236}">
                <a16:creationId xmlns:a16="http://schemas.microsoft.com/office/drawing/2014/main" id="{BC79114B-5EAE-5757-C733-ACB50F13D1C0}"/>
              </a:ext>
            </a:extLst>
          </p:cNvPr>
          <p:cNvSpPr>
            <a:spLocks noGrp="1"/>
          </p:cNvSpPr>
          <p:nvPr>
            <p:ph type="body" sz="quarter" idx="22" hasCustomPrompt="1"/>
          </p:nvPr>
        </p:nvSpPr>
        <p:spPr>
          <a:xfrm>
            <a:off x="7049142"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31" name="Picture Placeholder 10">
            <a:extLst>
              <a:ext uri="{FF2B5EF4-FFF2-40B4-BE49-F238E27FC236}">
                <a16:creationId xmlns:a16="http://schemas.microsoft.com/office/drawing/2014/main" id="{19589FF4-B37C-F56C-464A-13E3B952E9D2}"/>
              </a:ext>
            </a:extLst>
          </p:cNvPr>
          <p:cNvSpPr>
            <a:spLocks noGrp="1" noChangeAspect="1"/>
          </p:cNvSpPr>
          <p:nvPr>
            <p:ph type="pic" sz="quarter" idx="23" hasCustomPrompt="1"/>
          </p:nvPr>
        </p:nvSpPr>
        <p:spPr>
          <a:xfrm>
            <a:off x="7147558" y="1848553"/>
            <a:ext cx="1662545" cy="2493818"/>
          </a:xfrm>
        </p:spPr>
        <p:txBody>
          <a:bodyPr>
            <a:normAutofit/>
          </a:bodyPr>
          <a:lstStyle>
            <a:lvl1pPr>
              <a:defRPr sz="1600"/>
            </a:lvl1pPr>
          </a:lstStyle>
          <a:p>
            <a:r>
              <a:rPr lang="en-US"/>
              <a:t>Add Professional Headshot</a:t>
            </a:r>
          </a:p>
        </p:txBody>
      </p:sp>
      <p:sp>
        <p:nvSpPr>
          <p:cNvPr id="32" name="Text Placeholder 12">
            <a:extLst>
              <a:ext uri="{FF2B5EF4-FFF2-40B4-BE49-F238E27FC236}">
                <a16:creationId xmlns:a16="http://schemas.microsoft.com/office/drawing/2014/main" id="{30E0E8A6-846A-3170-EC7E-5087CFC73439}"/>
              </a:ext>
            </a:extLst>
          </p:cNvPr>
          <p:cNvSpPr>
            <a:spLocks noGrp="1"/>
          </p:cNvSpPr>
          <p:nvPr>
            <p:ph type="body" sz="quarter" idx="24" hasCustomPrompt="1"/>
          </p:nvPr>
        </p:nvSpPr>
        <p:spPr>
          <a:xfrm>
            <a:off x="8826011" y="5115519"/>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33" name="Picture Placeholder 10">
            <a:extLst>
              <a:ext uri="{FF2B5EF4-FFF2-40B4-BE49-F238E27FC236}">
                <a16:creationId xmlns:a16="http://schemas.microsoft.com/office/drawing/2014/main" id="{BAD7F5E1-9EE1-E679-472C-9418E5102A8A}"/>
              </a:ext>
            </a:extLst>
          </p:cNvPr>
          <p:cNvSpPr>
            <a:spLocks noGrp="1" noChangeAspect="1"/>
          </p:cNvSpPr>
          <p:nvPr>
            <p:ph type="pic" sz="quarter" idx="25" hasCustomPrompt="1"/>
          </p:nvPr>
        </p:nvSpPr>
        <p:spPr>
          <a:xfrm>
            <a:off x="8909139" y="2561633"/>
            <a:ext cx="1662545" cy="2493818"/>
          </a:xfrm>
        </p:spPr>
        <p:txBody>
          <a:bodyPr>
            <a:normAutofit/>
          </a:bodyPr>
          <a:lstStyle>
            <a:lvl1pPr>
              <a:defRPr sz="1600"/>
            </a:lvl1pPr>
          </a:lstStyle>
          <a:p>
            <a:r>
              <a:rPr lang="en-US"/>
              <a:t>Add Professional Headshot</a:t>
            </a:r>
          </a:p>
        </p:txBody>
      </p:sp>
      <p:sp>
        <p:nvSpPr>
          <p:cNvPr id="34" name="Presenter Name">
            <a:extLst>
              <a:ext uri="{FF2B5EF4-FFF2-40B4-BE49-F238E27FC236}">
                <a16:creationId xmlns:a16="http://schemas.microsoft.com/office/drawing/2014/main" id="{AF30E33B-930D-CF3D-D3C0-74F77A6F8F29}"/>
              </a:ext>
            </a:extLst>
          </p:cNvPr>
          <p:cNvSpPr>
            <a:spLocks noGrp="1"/>
          </p:cNvSpPr>
          <p:nvPr>
            <p:ph type="body" sz="quarter" idx="2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5244468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2/20/2025</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7A0BBAE9-3577-F76B-80FB-7C744085F24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96836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457199"/>
            <a:ext cx="1485900" cy="571976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533400" y="457199"/>
            <a:ext cx="80391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2/20/2025</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AE307BD0-0BCB-382D-C0ED-58F7444EEDE1}"/>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87087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2/20/2025</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5" name="Presenter Name">
            <a:extLst>
              <a:ext uri="{FF2B5EF4-FFF2-40B4-BE49-F238E27FC236}">
                <a16:creationId xmlns:a16="http://schemas.microsoft.com/office/drawing/2014/main" id="{7E343F05-C89D-FDBA-51C8-F4F6A383D49C}"/>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32296050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457200" y="1825625"/>
            <a:ext cx="48005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80059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2/20/2025</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Presenter Name">
            <a:extLst>
              <a:ext uri="{FF2B5EF4-FFF2-40B4-BE49-F238E27FC236}">
                <a16:creationId xmlns:a16="http://schemas.microsoft.com/office/drawing/2014/main" id="{B5FE9C6D-076C-ADCC-E2DB-A378AD22D30C}"/>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818509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457200" y="1709738"/>
            <a:ext cx="9753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457200" y="4589463"/>
            <a:ext cx="9753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2/20/2025</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BD6FF55C-ABDB-FD2C-B8E9-9631A6BBDAB9}"/>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4569670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457200" y="1824228"/>
            <a:ext cx="3276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1C128E9A-0D87-EF17-F682-D0E81B571FF3}"/>
              </a:ext>
            </a:extLst>
          </p:cNvPr>
          <p:cNvSpPr>
            <a:spLocks noGrp="1"/>
          </p:cNvSpPr>
          <p:nvPr>
            <p:ph type="body" sz="quarter" idx="15"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80493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9185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457200"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resenter Name">
            <a:extLst>
              <a:ext uri="{FF2B5EF4-FFF2-40B4-BE49-F238E27FC236}">
                <a16:creationId xmlns:a16="http://schemas.microsoft.com/office/drawing/2014/main" id="{CF44F5B7-81BB-2647-A79F-4394E91B2B5E}"/>
              </a:ext>
            </a:extLst>
          </p:cNvPr>
          <p:cNvSpPr>
            <a:spLocks noGrp="1"/>
          </p:cNvSpPr>
          <p:nvPr>
            <p:ph type="body" sz="quarter" idx="15"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17314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457200"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457200" y="2241389"/>
            <a:ext cx="48005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199"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2/20/2025</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2" name="Presenter Name">
            <a:extLst>
              <a:ext uri="{FF2B5EF4-FFF2-40B4-BE49-F238E27FC236}">
                <a16:creationId xmlns:a16="http://schemas.microsoft.com/office/drawing/2014/main" id="{23892DF6-05AB-95C4-5C78-3BE7F8FE4106}"/>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3440981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457200" y="457200"/>
            <a:ext cx="97536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457200" y="1825625"/>
            <a:ext cx="97536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2/20/2025</a:t>
            </a:fld>
            <a:endParaRPr lang="en-US"/>
          </a:p>
        </p:txBody>
      </p:sp>
      <p:sp>
        <p:nvSpPr>
          <p:cNvPr id="38" name="Diagonal Stripe 37">
            <a:extLst>
              <a:ext uri="{FF2B5EF4-FFF2-40B4-BE49-F238E27FC236}">
                <a16:creationId xmlns:a16="http://schemas.microsoft.com/office/drawing/2014/main" id="{4DA844FE-9E55-E58F-361E-0D7558177D0A}"/>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iagonal Stripe 38">
            <a:extLst>
              <a:ext uri="{FF2B5EF4-FFF2-40B4-BE49-F238E27FC236}">
                <a16:creationId xmlns:a16="http://schemas.microsoft.com/office/drawing/2014/main" id="{E8832DFE-FD0E-6233-DBF7-5E2FDF471095}"/>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2" r:id="rId5"/>
    <p:sldLayoutId id="2147483651" r:id="rId6"/>
    <p:sldLayoutId id="2147483662" r:id="rId7"/>
    <p:sldLayoutId id="2147483663" r:id="rId8"/>
    <p:sldLayoutId id="2147483660" r:id="rId9"/>
    <p:sldLayoutId id="2147483664" r:id="rId10"/>
    <p:sldLayoutId id="2147483656" r:id="rId11"/>
    <p:sldLayoutId id="2147483661" r:id="rId12"/>
    <p:sldLayoutId id="2147483680" r:id="rId13"/>
    <p:sldLayoutId id="2147483688" r:id="rId14"/>
    <p:sldLayoutId id="2147483686" r:id="rId15"/>
    <p:sldLayoutId id="2147483689" r:id="rId16"/>
    <p:sldLayoutId id="2147483687" r:id="rId17"/>
    <p:sldLayoutId id="2147483658" r:id="rId18"/>
    <p:sldLayoutId id="2147483659" r:id="rId19"/>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288" userDrawn="1">
          <p15:clr>
            <a:srgbClr val="547EBF"/>
          </p15:clr>
        </p15:guide>
        <p15:guide id="4" pos="6432"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guide id="10" pos="6720"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468964" y="457200"/>
            <a:ext cx="9741836"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468964" y="1825625"/>
            <a:ext cx="9741836"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2/20/2025</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81" r:id="rId13"/>
    <p:sldLayoutId id="2147483682" r:id="rId14"/>
    <p:sldLayoutId id="2147483683" r:id="rId15"/>
    <p:sldLayoutId id="2147483684" r:id="rId16"/>
    <p:sldLayoutId id="2147483685" r:id="rId17"/>
    <p:sldLayoutId id="2147483678" r:id="rId18"/>
    <p:sldLayoutId id="2147483679" r:id="rId19"/>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288" userDrawn="1">
          <p15:clr>
            <a:srgbClr val="547EBF"/>
          </p15:clr>
        </p15:guide>
        <p15:guide id="4" pos="6432"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guide id="10" pos="6720" userDrawn="1">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2.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svg"/></Relationships>
</file>

<file path=ppt/slides/_rels/slide18.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6.svg"/><Relationship Id="rId4" Type="http://schemas.openxmlformats.org/officeDocument/2006/relationships/image" Target="../media/image47.pn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9F13-FE08-6B8B-B8D8-696CDE71FA62}"/>
              </a:ext>
            </a:extLst>
          </p:cNvPr>
          <p:cNvSpPr>
            <a:spLocks noGrp="1"/>
          </p:cNvSpPr>
          <p:nvPr>
            <p:ph type="ctrTitle"/>
          </p:nvPr>
        </p:nvSpPr>
        <p:spPr>
          <a:xfrm>
            <a:off x="581053" y="2258568"/>
            <a:ext cx="6235391" cy="768096"/>
          </a:xfrm>
        </p:spPr>
        <p:txBody>
          <a:bodyPr/>
          <a:lstStyle/>
          <a:p>
            <a:r>
              <a:rPr lang="en-US">
                <a:latin typeface="Arial"/>
                <a:cs typeface="Arial"/>
              </a:rPr>
              <a:t>Team 516</a:t>
            </a:r>
            <a:endParaRPr lang="en-US"/>
          </a:p>
        </p:txBody>
      </p:sp>
      <p:sp>
        <p:nvSpPr>
          <p:cNvPr id="3" name="Subtitle 2">
            <a:extLst>
              <a:ext uri="{FF2B5EF4-FFF2-40B4-BE49-F238E27FC236}">
                <a16:creationId xmlns:a16="http://schemas.microsoft.com/office/drawing/2014/main" id="{79316401-369D-4CD0-1A41-6514E04E21F6}"/>
              </a:ext>
            </a:extLst>
          </p:cNvPr>
          <p:cNvSpPr>
            <a:spLocks noGrp="1"/>
          </p:cNvSpPr>
          <p:nvPr>
            <p:ph type="subTitle" idx="1"/>
          </p:nvPr>
        </p:nvSpPr>
        <p:spPr>
          <a:xfrm>
            <a:off x="581053" y="3026813"/>
            <a:ext cx="6235391" cy="768096"/>
          </a:xfrm>
        </p:spPr>
        <p:txBody>
          <a:bodyPr vert="horz" lIns="0" tIns="0" rIns="0" bIns="0" rtlCol="0" anchor="t">
            <a:normAutofit fontScale="92500"/>
          </a:bodyPr>
          <a:lstStyle/>
          <a:p>
            <a:r>
              <a:rPr lang="en-US">
                <a:latin typeface="Arial Black"/>
              </a:rPr>
              <a:t>Lunar Dust Glovebox</a:t>
            </a:r>
            <a:endParaRPr lang="en-US"/>
          </a:p>
        </p:txBody>
      </p:sp>
      <p:sp>
        <p:nvSpPr>
          <p:cNvPr id="4" name="Text Placeholder 3">
            <a:extLst>
              <a:ext uri="{FF2B5EF4-FFF2-40B4-BE49-F238E27FC236}">
                <a16:creationId xmlns:a16="http://schemas.microsoft.com/office/drawing/2014/main" id="{94828051-0C2B-C002-268F-F362867D239A}"/>
              </a:ext>
            </a:extLst>
          </p:cNvPr>
          <p:cNvSpPr>
            <a:spLocks noGrp="1"/>
          </p:cNvSpPr>
          <p:nvPr>
            <p:ph type="body" sz="quarter" idx="13"/>
          </p:nvPr>
        </p:nvSpPr>
        <p:spPr>
          <a:xfrm>
            <a:off x="581053" y="4027992"/>
            <a:ext cx="6235391" cy="624597"/>
          </a:xfrm>
        </p:spPr>
        <p:txBody>
          <a:bodyPr>
            <a:normAutofit fontScale="92500"/>
          </a:bodyPr>
          <a:lstStyle/>
          <a:p>
            <a:r>
              <a:rPr lang="en-US">
                <a:latin typeface="Arial"/>
                <a:cs typeface="Arial"/>
              </a:rPr>
              <a:t>Mina </a:t>
            </a:r>
            <a:r>
              <a:rPr lang="en-US" err="1">
                <a:latin typeface="Arial"/>
                <a:cs typeface="Arial"/>
              </a:rPr>
              <a:t>Brahmbhatt</a:t>
            </a:r>
            <a:r>
              <a:rPr lang="en-US">
                <a:latin typeface="Arial"/>
                <a:cs typeface="Arial"/>
              </a:rPr>
              <a:t>, Nia Britton, Ryan </a:t>
            </a:r>
            <a:r>
              <a:rPr lang="en-US" err="1">
                <a:latin typeface="Arial"/>
                <a:cs typeface="Arial"/>
              </a:rPr>
              <a:t>Dreibelbis</a:t>
            </a:r>
            <a:r>
              <a:rPr lang="en-US">
                <a:latin typeface="Arial"/>
                <a:cs typeface="Arial"/>
              </a:rPr>
              <a:t>, Kendall Kovacs, Peter </a:t>
            </a:r>
            <a:r>
              <a:rPr lang="en-US" err="1">
                <a:latin typeface="Arial"/>
                <a:cs typeface="Arial"/>
              </a:rPr>
              <a:t>Mougey</a:t>
            </a:r>
            <a:r>
              <a:rPr lang="en-US">
                <a:latin typeface="Arial"/>
                <a:cs typeface="Arial"/>
              </a:rPr>
              <a:t>, Lawrence Terrell</a:t>
            </a:r>
            <a:endParaRPr lang="en-US"/>
          </a:p>
        </p:txBody>
      </p:sp>
      <p:sp>
        <p:nvSpPr>
          <p:cNvPr id="5" name="Text Placeholder 4">
            <a:extLst>
              <a:ext uri="{FF2B5EF4-FFF2-40B4-BE49-F238E27FC236}">
                <a16:creationId xmlns:a16="http://schemas.microsoft.com/office/drawing/2014/main" id="{55853C65-5820-51A6-C955-D678A051C81B}"/>
              </a:ext>
            </a:extLst>
          </p:cNvPr>
          <p:cNvSpPr>
            <a:spLocks noGrp="1"/>
          </p:cNvSpPr>
          <p:nvPr>
            <p:ph type="body" sz="quarter" idx="14"/>
          </p:nvPr>
        </p:nvSpPr>
        <p:spPr/>
        <p:txBody>
          <a:bodyPr/>
          <a:lstStyle/>
          <a:p>
            <a:r>
              <a:rPr lang="en-US">
                <a:latin typeface="Arial"/>
                <a:cs typeface="Arial"/>
              </a:rPr>
              <a:t>October 15, 2024</a:t>
            </a:r>
            <a:endParaRPr lang="en-US"/>
          </a:p>
        </p:txBody>
      </p:sp>
    </p:spTree>
    <p:extLst>
      <p:ext uri="{BB962C8B-B14F-4D97-AF65-F5344CB8AC3E}">
        <p14:creationId xmlns:p14="http://schemas.microsoft.com/office/powerpoint/2010/main" val="1940323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693A7-B412-8159-C9BB-495E0DFF9E9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8497F45-C3AA-1D91-15D6-7592CB525773}"/>
              </a:ext>
            </a:extLst>
          </p:cNvPr>
          <p:cNvSpPr/>
          <p:nvPr/>
        </p:nvSpPr>
        <p:spPr>
          <a:xfrm>
            <a:off x="566853" y="1984917"/>
            <a:ext cx="6090424" cy="4352544"/>
          </a:xfrm>
          <a:prstGeom prst="rect">
            <a:avLst/>
          </a:prstGeom>
          <a:solidFill>
            <a:srgbClr val="782F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81BC8BF-75D2-0626-8D8A-A7E05A837F33}"/>
              </a:ext>
            </a:extLst>
          </p:cNvPr>
          <p:cNvSpPr>
            <a:spLocks noGrp="1"/>
          </p:cNvSpPr>
          <p:nvPr>
            <p:ph type="title"/>
          </p:nvPr>
        </p:nvSpPr>
        <p:spPr>
          <a:xfrm>
            <a:off x="566853" y="-1219200"/>
            <a:ext cx="9753600" cy="960276"/>
          </a:xfrm>
        </p:spPr>
        <p:txBody>
          <a:bodyPr anchor="b">
            <a:normAutofit/>
          </a:bodyPr>
          <a:lstStyle/>
          <a:p>
            <a:r>
              <a:rPr lang="en-US"/>
              <a:t>Project Expectations</a:t>
            </a:r>
          </a:p>
        </p:txBody>
      </p:sp>
      <p:sp>
        <p:nvSpPr>
          <p:cNvPr id="3" name="Slide Number Placeholder 2">
            <a:extLst>
              <a:ext uri="{FF2B5EF4-FFF2-40B4-BE49-F238E27FC236}">
                <a16:creationId xmlns:a16="http://schemas.microsoft.com/office/drawing/2014/main" id="{A5FA34B7-98E3-FDFC-B18F-E6DB2F118520}"/>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10</a:t>
            </a:fld>
            <a:endParaRPr lang="en-US"/>
          </a:p>
        </p:txBody>
      </p:sp>
      <p:sp>
        <p:nvSpPr>
          <p:cNvPr id="18" name="Footer Placeholder 2">
            <a:extLst>
              <a:ext uri="{FF2B5EF4-FFF2-40B4-BE49-F238E27FC236}">
                <a16:creationId xmlns:a16="http://schemas.microsoft.com/office/drawing/2014/main" id="{F755BD54-EFC1-CA3F-2C7E-6418C5F49415}"/>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12" name="Text Placeholder 11">
            <a:extLst>
              <a:ext uri="{FF2B5EF4-FFF2-40B4-BE49-F238E27FC236}">
                <a16:creationId xmlns:a16="http://schemas.microsoft.com/office/drawing/2014/main" id="{FD4BCF41-4F74-F2CF-E3F5-1D414EB53954}"/>
              </a:ext>
            </a:extLst>
          </p:cNvPr>
          <p:cNvSpPr>
            <a:spLocks noGrp="1"/>
          </p:cNvSpPr>
          <p:nvPr>
            <p:ph type="body" sz="quarter" idx="16"/>
          </p:nvPr>
        </p:nvSpPr>
        <p:spPr>
          <a:xfrm>
            <a:off x="10668000" y="0"/>
            <a:ext cx="1524000" cy="746858"/>
          </a:xfrm>
        </p:spPr>
        <p:txBody>
          <a:bodyPr/>
          <a:lstStyle/>
          <a:p>
            <a:r>
              <a:rPr lang="en-US"/>
              <a:t>Nia Britton</a:t>
            </a:r>
          </a:p>
        </p:txBody>
      </p:sp>
      <p:pic>
        <p:nvPicPr>
          <p:cNvPr id="5" name="Picture 4" descr="A pile of dirt on the moon&#10;&#10;Description automatically generated">
            <a:extLst>
              <a:ext uri="{FF2B5EF4-FFF2-40B4-BE49-F238E27FC236}">
                <a16:creationId xmlns:a16="http://schemas.microsoft.com/office/drawing/2014/main" id="{767F3751-71D9-75EA-A7EA-927FA20FBAF3}"/>
              </a:ext>
            </a:extLst>
          </p:cNvPr>
          <p:cNvPicPr>
            <a:picLocks noChangeAspect="1"/>
          </p:cNvPicPr>
          <p:nvPr/>
        </p:nvPicPr>
        <p:blipFill>
          <a:blip r:embed="rId3"/>
          <a:srcRect l="5898" r="12367" b="2"/>
          <a:stretch/>
        </p:blipFill>
        <p:spPr>
          <a:xfrm>
            <a:off x="457201" y="1824228"/>
            <a:ext cx="6004550" cy="4352544"/>
          </a:xfrm>
          <a:prstGeom prst="rect">
            <a:avLst/>
          </a:prstGeom>
          <a:noFill/>
        </p:spPr>
      </p:pic>
      <p:graphicFrame>
        <p:nvGraphicFramePr>
          <p:cNvPr id="14" name="Diagram 13">
            <a:extLst>
              <a:ext uri="{FF2B5EF4-FFF2-40B4-BE49-F238E27FC236}">
                <a16:creationId xmlns:a16="http://schemas.microsoft.com/office/drawing/2014/main" id="{F5CBEB28-A6C6-E12C-E524-B081D31029E1}"/>
              </a:ext>
            </a:extLst>
          </p:cNvPr>
          <p:cNvGraphicFramePr/>
          <p:nvPr>
            <p:extLst>
              <p:ext uri="{D42A27DB-BD31-4B8C-83A1-F6EECF244321}">
                <p14:modId xmlns:p14="http://schemas.microsoft.com/office/powerpoint/2010/main" val="2032462274"/>
              </p:ext>
            </p:extLst>
          </p:nvPr>
        </p:nvGraphicFramePr>
        <p:xfrm>
          <a:off x="6232293" y="982133"/>
          <a:ext cx="4429751"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Title 18">
            <a:extLst>
              <a:ext uri="{FF2B5EF4-FFF2-40B4-BE49-F238E27FC236}">
                <a16:creationId xmlns:a16="http://schemas.microsoft.com/office/drawing/2014/main" id="{9EDCD76F-B4D8-14BE-D4E4-D42B73C9D76A}"/>
              </a:ext>
            </a:extLst>
          </p:cNvPr>
          <p:cNvSpPr txBox="1">
            <a:spLocks/>
          </p:cNvSpPr>
          <p:nvPr/>
        </p:nvSpPr>
        <p:spPr>
          <a:xfrm>
            <a:off x="440059" y="0"/>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Project Expectations:</a:t>
            </a:r>
          </a:p>
        </p:txBody>
      </p:sp>
      <p:sp>
        <p:nvSpPr>
          <p:cNvPr id="16" name="Title 3">
            <a:extLst>
              <a:ext uri="{FF2B5EF4-FFF2-40B4-BE49-F238E27FC236}">
                <a16:creationId xmlns:a16="http://schemas.microsoft.com/office/drawing/2014/main" id="{768A9421-37B6-34A0-F419-FD408ABCB2F8}"/>
              </a:ext>
            </a:extLst>
          </p:cNvPr>
          <p:cNvSpPr txBox="1">
            <a:spLocks/>
          </p:cNvSpPr>
          <p:nvPr/>
        </p:nvSpPr>
        <p:spPr>
          <a:xfrm>
            <a:off x="440059" y="546408"/>
            <a:ext cx="5221838" cy="605206"/>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sz="3200"/>
              <a:t>Background</a:t>
            </a:r>
          </a:p>
        </p:txBody>
      </p:sp>
    </p:spTree>
    <p:extLst>
      <p:ext uri="{BB962C8B-B14F-4D97-AF65-F5344CB8AC3E}">
        <p14:creationId xmlns:p14="http://schemas.microsoft.com/office/powerpoint/2010/main" val="1344649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5426AC-BFDB-4490-25CC-0DC48583A4B3}"/>
              </a:ext>
            </a:extLst>
          </p:cNvPr>
          <p:cNvSpPr>
            <a:spLocks noGrp="1"/>
          </p:cNvSpPr>
          <p:nvPr>
            <p:ph type="sldNum" sz="quarter" idx="12"/>
          </p:nvPr>
        </p:nvSpPr>
        <p:spPr/>
        <p:txBody>
          <a:bodyPr/>
          <a:lstStyle/>
          <a:p>
            <a:fld id="{A5AEF524-62EC-C340-82A1-9F47B6C43E55}" type="slidenum">
              <a:rPr lang="en-US" smtClean="0"/>
              <a:t>11</a:t>
            </a:fld>
            <a:endParaRPr lang="en-US"/>
          </a:p>
        </p:txBody>
      </p:sp>
      <p:sp>
        <p:nvSpPr>
          <p:cNvPr id="5" name="Title 4">
            <a:extLst>
              <a:ext uri="{FF2B5EF4-FFF2-40B4-BE49-F238E27FC236}">
                <a16:creationId xmlns:a16="http://schemas.microsoft.com/office/drawing/2014/main" id="{28942BDE-1E15-C3ED-0FDE-AA5F3AA1A85A}"/>
              </a:ext>
            </a:extLst>
          </p:cNvPr>
          <p:cNvSpPr>
            <a:spLocks noGrp="1"/>
          </p:cNvSpPr>
          <p:nvPr>
            <p:ph type="title"/>
          </p:nvPr>
        </p:nvSpPr>
        <p:spPr>
          <a:xfrm>
            <a:off x="-2503394" y="-1879797"/>
            <a:ext cx="9753600" cy="960276"/>
          </a:xfrm>
        </p:spPr>
        <p:txBody>
          <a:bodyPr/>
          <a:lstStyle/>
          <a:p>
            <a:r>
              <a:rPr lang="en-US" dirty="0"/>
              <a:t>Project Expectations:</a:t>
            </a:r>
            <a:br>
              <a:rPr lang="en-US"/>
            </a:br>
            <a:r>
              <a:rPr lang="en-US" sz="2800" dirty="0"/>
              <a:t>Key Goals</a:t>
            </a:r>
          </a:p>
        </p:txBody>
      </p:sp>
      <p:sp>
        <p:nvSpPr>
          <p:cNvPr id="6" name="Text Placeholder 5">
            <a:extLst>
              <a:ext uri="{FF2B5EF4-FFF2-40B4-BE49-F238E27FC236}">
                <a16:creationId xmlns:a16="http://schemas.microsoft.com/office/drawing/2014/main" id="{33D294DC-5162-191C-50AC-303D2113C9C2}"/>
              </a:ext>
            </a:extLst>
          </p:cNvPr>
          <p:cNvSpPr>
            <a:spLocks noGrp="1"/>
          </p:cNvSpPr>
          <p:nvPr>
            <p:ph type="body" sz="quarter" idx="13"/>
          </p:nvPr>
        </p:nvSpPr>
        <p:spPr>
          <a:xfrm>
            <a:off x="10668000" y="0"/>
            <a:ext cx="1524000" cy="744938"/>
          </a:xfrm>
        </p:spPr>
        <p:txBody>
          <a:bodyPr/>
          <a:lstStyle/>
          <a:p>
            <a:r>
              <a:rPr lang="en-US" dirty="0"/>
              <a:t>Nia Britton</a:t>
            </a:r>
          </a:p>
        </p:txBody>
      </p:sp>
      <p:sp>
        <p:nvSpPr>
          <p:cNvPr id="8" name="Rectangle: Rounded Corners 7">
            <a:extLst>
              <a:ext uri="{FF2B5EF4-FFF2-40B4-BE49-F238E27FC236}">
                <a16:creationId xmlns:a16="http://schemas.microsoft.com/office/drawing/2014/main" id="{B2BD999E-65CF-3392-BF91-6B484877D598}"/>
              </a:ext>
            </a:extLst>
          </p:cNvPr>
          <p:cNvSpPr/>
          <p:nvPr/>
        </p:nvSpPr>
        <p:spPr>
          <a:xfrm>
            <a:off x="458881" y="2190190"/>
            <a:ext cx="2920252" cy="1682002"/>
          </a:xfrm>
          <a:prstGeom prst="roundRect">
            <a:avLst/>
          </a:prstGeom>
          <a:noFill/>
          <a:ln>
            <a:solidFill>
              <a:srgbClr val="782F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7E0A152-0456-D254-1A23-0E74CC30CD6F}"/>
              </a:ext>
            </a:extLst>
          </p:cNvPr>
          <p:cNvSpPr/>
          <p:nvPr/>
        </p:nvSpPr>
        <p:spPr>
          <a:xfrm>
            <a:off x="3792631" y="2190190"/>
            <a:ext cx="2920252" cy="1682002"/>
          </a:xfrm>
          <a:prstGeom prst="roundRect">
            <a:avLst/>
          </a:prstGeom>
          <a:noFill/>
          <a:ln>
            <a:solidFill>
              <a:srgbClr val="782F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AA249991-1C24-3549-886C-F6AA2D0F4825}"/>
              </a:ext>
            </a:extLst>
          </p:cNvPr>
          <p:cNvSpPr/>
          <p:nvPr/>
        </p:nvSpPr>
        <p:spPr>
          <a:xfrm>
            <a:off x="7165601" y="2190190"/>
            <a:ext cx="2920252" cy="1682002"/>
          </a:xfrm>
          <a:prstGeom prst="roundRect">
            <a:avLst/>
          </a:prstGeom>
          <a:noFill/>
          <a:ln>
            <a:solidFill>
              <a:srgbClr val="782F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D97EA13-0720-146A-3611-22351582ADD7}"/>
              </a:ext>
            </a:extLst>
          </p:cNvPr>
          <p:cNvSpPr/>
          <p:nvPr/>
        </p:nvSpPr>
        <p:spPr>
          <a:xfrm>
            <a:off x="2038910" y="4352925"/>
            <a:ext cx="2920252" cy="1682002"/>
          </a:xfrm>
          <a:prstGeom prst="roundRect">
            <a:avLst/>
          </a:prstGeom>
          <a:noFill/>
          <a:ln>
            <a:solidFill>
              <a:srgbClr val="782F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0AF2E83-43F2-590C-6BE3-7D3FCA336D7E}"/>
              </a:ext>
            </a:extLst>
          </p:cNvPr>
          <p:cNvSpPr/>
          <p:nvPr/>
        </p:nvSpPr>
        <p:spPr>
          <a:xfrm>
            <a:off x="5551954" y="4352925"/>
            <a:ext cx="2920252" cy="1682002"/>
          </a:xfrm>
          <a:prstGeom prst="roundRect">
            <a:avLst/>
          </a:prstGeom>
          <a:noFill/>
          <a:ln>
            <a:solidFill>
              <a:srgbClr val="782F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5726C0F-8F40-8C4A-D0B4-B9D7D46355EE}"/>
              </a:ext>
            </a:extLst>
          </p:cNvPr>
          <p:cNvSpPr txBox="1"/>
          <p:nvPr/>
        </p:nvSpPr>
        <p:spPr>
          <a:xfrm>
            <a:off x="459871" y="3123196"/>
            <a:ext cx="293583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dirty="0">
                <a:solidFill>
                  <a:srgbClr val="782F41"/>
                </a:solidFill>
              </a:rPr>
              <a:t>Model Dust and Airflow Characteristics</a:t>
            </a:r>
            <a:endParaRPr lang="en-US" sz="2200" b="1" dirty="0">
              <a:solidFill>
                <a:srgbClr val="782F41"/>
              </a:solidFill>
              <a:ea typeface="Calibri"/>
              <a:cs typeface="Calibri"/>
            </a:endParaRPr>
          </a:p>
        </p:txBody>
      </p:sp>
      <p:sp>
        <p:nvSpPr>
          <p:cNvPr id="14" name="TextBox 13">
            <a:extLst>
              <a:ext uri="{FF2B5EF4-FFF2-40B4-BE49-F238E27FC236}">
                <a16:creationId xmlns:a16="http://schemas.microsoft.com/office/drawing/2014/main" id="{03460B7B-6A03-A235-0E29-D1ABD78A6192}"/>
              </a:ext>
            </a:extLst>
          </p:cNvPr>
          <p:cNvSpPr txBox="1"/>
          <p:nvPr/>
        </p:nvSpPr>
        <p:spPr>
          <a:xfrm>
            <a:off x="3851763" y="3291835"/>
            <a:ext cx="293583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dirty="0">
                <a:solidFill>
                  <a:srgbClr val="782F41"/>
                </a:solidFill>
                <a:ea typeface="Calibri"/>
                <a:cs typeface="Calibri"/>
              </a:rPr>
              <a:t>Construct Glovebox</a:t>
            </a:r>
            <a:endParaRPr lang="en-US" dirty="0">
              <a:cs typeface="Calibri"/>
            </a:endParaRPr>
          </a:p>
        </p:txBody>
      </p:sp>
      <p:sp>
        <p:nvSpPr>
          <p:cNvPr id="15" name="TextBox 14">
            <a:extLst>
              <a:ext uri="{FF2B5EF4-FFF2-40B4-BE49-F238E27FC236}">
                <a16:creationId xmlns:a16="http://schemas.microsoft.com/office/drawing/2014/main" id="{1A86A707-9CF6-22E8-4F17-B73D72CBE7E4}"/>
              </a:ext>
            </a:extLst>
          </p:cNvPr>
          <p:cNvSpPr txBox="1"/>
          <p:nvPr/>
        </p:nvSpPr>
        <p:spPr>
          <a:xfrm>
            <a:off x="7166591" y="3123195"/>
            <a:ext cx="293583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dirty="0">
                <a:solidFill>
                  <a:srgbClr val="782F41"/>
                </a:solidFill>
                <a:ea typeface="Calibri"/>
                <a:cs typeface="Calibri"/>
              </a:rPr>
              <a:t>Experiment with Lunar Dust Simulant</a:t>
            </a:r>
            <a:endParaRPr lang="en-US" dirty="0">
              <a:cs typeface="Calibri"/>
            </a:endParaRPr>
          </a:p>
        </p:txBody>
      </p:sp>
      <p:sp>
        <p:nvSpPr>
          <p:cNvPr id="16" name="TextBox 15">
            <a:extLst>
              <a:ext uri="{FF2B5EF4-FFF2-40B4-BE49-F238E27FC236}">
                <a16:creationId xmlns:a16="http://schemas.microsoft.com/office/drawing/2014/main" id="{9F61A7BB-FF3A-62EE-6E7F-09C1039C929D}"/>
              </a:ext>
            </a:extLst>
          </p:cNvPr>
          <p:cNvSpPr txBox="1"/>
          <p:nvPr/>
        </p:nvSpPr>
        <p:spPr>
          <a:xfrm>
            <a:off x="2028694" y="5482031"/>
            <a:ext cx="293583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dirty="0">
                <a:solidFill>
                  <a:srgbClr val="782F41"/>
                </a:solidFill>
                <a:ea typeface="Calibri"/>
                <a:cs typeface="Calibri"/>
              </a:rPr>
              <a:t>Compare Results</a:t>
            </a:r>
            <a:endParaRPr lang="en-US" dirty="0">
              <a:cs typeface="Calibri"/>
            </a:endParaRPr>
          </a:p>
        </p:txBody>
      </p:sp>
      <p:sp>
        <p:nvSpPr>
          <p:cNvPr id="17" name="TextBox 16">
            <a:extLst>
              <a:ext uri="{FF2B5EF4-FFF2-40B4-BE49-F238E27FC236}">
                <a16:creationId xmlns:a16="http://schemas.microsoft.com/office/drawing/2014/main" id="{0AA26AA2-23FE-4A7C-ED27-C95862177FEA}"/>
              </a:ext>
            </a:extLst>
          </p:cNvPr>
          <p:cNvSpPr txBox="1"/>
          <p:nvPr/>
        </p:nvSpPr>
        <p:spPr>
          <a:xfrm>
            <a:off x="5536134" y="5482032"/>
            <a:ext cx="293583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dirty="0">
                <a:solidFill>
                  <a:srgbClr val="782F41"/>
                </a:solidFill>
                <a:ea typeface="Calibri"/>
                <a:cs typeface="Calibri"/>
              </a:rPr>
              <a:t>Fan Position</a:t>
            </a:r>
          </a:p>
        </p:txBody>
      </p:sp>
      <p:pic>
        <p:nvPicPr>
          <p:cNvPr id="19" name="Graphic 18" descr="Windy with solid fill">
            <a:extLst>
              <a:ext uri="{FF2B5EF4-FFF2-40B4-BE49-F238E27FC236}">
                <a16:creationId xmlns:a16="http://schemas.microsoft.com/office/drawing/2014/main" id="{A0B1FE17-D241-1BBF-5139-AE0008D57E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5252" y="2377888"/>
            <a:ext cx="914400" cy="914400"/>
          </a:xfrm>
          <a:prstGeom prst="rect">
            <a:avLst/>
          </a:prstGeom>
        </p:spPr>
      </p:pic>
      <p:pic>
        <p:nvPicPr>
          <p:cNvPr id="20" name="Graphic 19" descr="Tools with solid fill">
            <a:extLst>
              <a:ext uri="{FF2B5EF4-FFF2-40B4-BE49-F238E27FC236}">
                <a16:creationId xmlns:a16="http://schemas.microsoft.com/office/drawing/2014/main" id="{0BBFF9AC-553C-944C-A4BC-EDF345A12B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71840" y="2377888"/>
            <a:ext cx="914400" cy="914400"/>
          </a:xfrm>
          <a:prstGeom prst="rect">
            <a:avLst/>
          </a:prstGeom>
        </p:spPr>
      </p:pic>
      <p:pic>
        <p:nvPicPr>
          <p:cNvPr id="21" name="Graphic 20" descr="Microscope outline">
            <a:extLst>
              <a:ext uri="{FF2B5EF4-FFF2-40B4-BE49-F238E27FC236}">
                <a16:creationId xmlns:a16="http://schemas.microsoft.com/office/drawing/2014/main" id="{2BBE008D-5B7D-A535-79BF-92E351A427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70686" y="2377888"/>
            <a:ext cx="914400" cy="914400"/>
          </a:xfrm>
          <a:prstGeom prst="rect">
            <a:avLst/>
          </a:prstGeom>
        </p:spPr>
      </p:pic>
      <p:pic>
        <p:nvPicPr>
          <p:cNvPr id="22" name="Graphic 21" descr="Venn diagram outline">
            <a:extLst>
              <a:ext uri="{FF2B5EF4-FFF2-40B4-BE49-F238E27FC236}">
                <a16:creationId xmlns:a16="http://schemas.microsoft.com/office/drawing/2014/main" id="{3E6C6678-3AC9-7F2C-1495-2FA2790DB7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39035" y="4563035"/>
            <a:ext cx="914400" cy="914400"/>
          </a:xfrm>
          <a:prstGeom prst="rect">
            <a:avLst/>
          </a:prstGeom>
        </p:spPr>
      </p:pic>
      <p:pic>
        <p:nvPicPr>
          <p:cNvPr id="23" name="Graphic 22" descr="Compass with solid fill">
            <a:extLst>
              <a:ext uri="{FF2B5EF4-FFF2-40B4-BE49-F238E27FC236}">
                <a16:creationId xmlns:a16="http://schemas.microsoft.com/office/drawing/2014/main" id="{E13BD9D3-196F-0257-0FC5-3709632FC35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46476" y="4563035"/>
            <a:ext cx="914400" cy="914400"/>
          </a:xfrm>
          <a:prstGeom prst="rect">
            <a:avLst/>
          </a:prstGeom>
        </p:spPr>
      </p:pic>
      <p:sp>
        <p:nvSpPr>
          <p:cNvPr id="2" name="Footer Placeholder 2">
            <a:extLst>
              <a:ext uri="{FF2B5EF4-FFF2-40B4-BE49-F238E27FC236}">
                <a16:creationId xmlns:a16="http://schemas.microsoft.com/office/drawing/2014/main" id="{1B2AA416-53F2-F886-E564-24706116D2B7}"/>
              </a:ext>
            </a:extLst>
          </p:cNvPr>
          <p:cNvSpPr>
            <a:spLocks noGrp="1"/>
          </p:cNvSpPr>
          <p:nvPr>
            <p:ph type="ftr" sz="quarter" idx="11"/>
          </p:nvPr>
        </p:nvSpPr>
        <p:spPr>
          <a:xfrm>
            <a:off x="533400" y="6377940"/>
            <a:ext cx="4274813" cy="274320"/>
          </a:xfrm>
        </p:spPr>
        <p:txBody>
          <a:bodyPr/>
          <a:lstStyle/>
          <a:p>
            <a:r>
              <a:rPr lang="en-US" dirty="0"/>
              <a:t>Department of Mechanical Engineering</a:t>
            </a:r>
          </a:p>
        </p:txBody>
      </p:sp>
      <p:sp>
        <p:nvSpPr>
          <p:cNvPr id="3" name="Title 18">
            <a:extLst>
              <a:ext uri="{FF2B5EF4-FFF2-40B4-BE49-F238E27FC236}">
                <a16:creationId xmlns:a16="http://schemas.microsoft.com/office/drawing/2014/main" id="{5274BEC7-8E0D-5D7F-DDB6-4144425B6EAB}"/>
              </a:ext>
            </a:extLst>
          </p:cNvPr>
          <p:cNvSpPr txBox="1">
            <a:spLocks/>
          </p:cNvSpPr>
          <p:nvPr/>
        </p:nvSpPr>
        <p:spPr>
          <a:xfrm>
            <a:off x="440059" y="0"/>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dirty="0"/>
              <a:t>Project Expectations:</a:t>
            </a:r>
          </a:p>
        </p:txBody>
      </p:sp>
      <p:sp>
        <p:nvSpPr>
          <p:cNvPr id="7" name="Title 3">
            <a:extLst>
              <a:ext uri="{FF2B5EF4-FFF2-40B4-BE49-F238E27FC236}">
                <a16:creationId xmlns:a16="http://schemas.microsoft.com/office/drawing/2014/main" id="{A59D11B5-5408-080B-E543-1B2EF81CB7A2}"/>
              </a:ext>
            </a:extLst>
          </p:cNvPr>
          <p:cNvSpPr txBox="1">
            <a:spLocks/>
          </p:cNvSpPr>
          <p:nvPr/>
        </p:nvSpPr>
        <p:spPr>
          <a:xfrm>
            <a:off x="440059" y="546408"/>
            <a:ext cx="5221838" cy="605206"/>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sz="3200" dirty="0"/>
              <a:t>Key Goals</a:t>
            </a:r>
          </a:p>
        </p:txBody>
      </p:sp>
    </p:spTree>
    <p:extLst>
      <p:ext uri="{BB962C8B-B14F-4D97-AF65-F5344CB8AC3E}">
        <p14:creationId xmlns:p14="http://schemas.microsoft.com/office/powerpoint/2010/main" val="1467778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58DF50E-FE6F-B68D-037D-F48166FB1EA0}"/>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12</a:t>
            </a:fld>
            <a:endParaRPr lang="en-US"/>
          </a:p>
        </p:txBody>
      </p:sp>
      <p:sp>
        <p:nvSpPr>
          <p:cNvPr id="5" name="Title 4">
            <a:extLst>
              <a:ext uri="{FF2B5EF4-FFF2-40B4-BE49-F238E27FC236}">
                <a16:creationId xmlns:a16="http://schemas.microsoft.com/office/drawing/2014/main" id="{1DBCF223-8DDE-9C3A-1EC4-433809CB8740}"/>
              </a:ext>
            </a:extLst>
          </p:cNvPr>
          <p:cNvSpPr>
            <a:spLocks noGrp="1"/>
          </p:cNvSpPr>
          <p:nvPr>
            <p:ph type="title"/>
          </p:nvPr>
        </p:nvSpPr>
        <p:spPr>
          <a:xfrm>
            <a:off x="-2205994" y="-1759338"/>
            <a:ext cx="9753600" cy="960276"/>
          </a:xfrm>
        </p:spPr>
        <p:txBody>
          <a:bodyPr anchor="b">
            <a:normAutofit/>
          </a:bodyPr>
          <a:lstStyle/>
          <a:p>
            <a:r>
              <a:rPr lang="en-US"/>
              <a:t>Project Expectations:</a:t>
            </a:r>
            <a:br>
              <a:rPr lang="en-US"/>
            </a:br>
            <a:r>
              <a:rPr lang="en-US" sz="2800"/>
              <a:t>Assumptions</a:t>
            </a:r>
          </a:p>
        </p:txBody>
      </p:sp>
      <p:graphicFrame>
        <p:nvGraphicFramePr>
          <p:cNvPr id="8" name="Content Placeholder 1">
            <a:extLst>
              <a:ext uri="{FF2B5EF4-FFF2-40B4-BE49-F238E27FC236}">
                <a16:creationId xmlns:a16="http://schemas.microsoft.com/office/drawing/2014/main" id="{949BF408-AF7B-18D4-F968-3F22EF1404BF}"/>
              </a:ext>
            </a:extLst>
          </p:cNvPr>
          <p:cNvGraphicFramePr>
            <a:graphicFrameLocks noGrp="1"/>
          </p:cNvGraphicFramePr>
          <p:nvPr>
            <p:ph idx="1"/>
            <p:extLst>
              <p:ext uri="{D42A27DB-BD31-4B8C-83A1-F6EECF244321}">
                <p14:modId xmlns:p14="http://schemas.microsoft.com/office/powerpoint/2010/main" val="1841674771"/>
              </p:ext>
            </p:extLst>
          </p:nvPr>
        </p:nvGraphicFramePr>
        <p:xfrm>
          <a:off x="457200" y="1307356"/>
          <a:ext cx="9753600" cy="4844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 Placeholder 1">
            <a:extLst>
              <a:ext uri="{FF2B5EF4-FFF2-40B4-BE49-F238E27FC236}">
                <a16:creationId xmlns:a16="http://schemas.microsoft.com/office/drawing/2014/main" id="{BC2A1D47-39C1-494D-8BA7-A5911B7E0A3E}"/>
              </a:ext>
            </a:extLst>
          </p:cNvPr>
          <p:cNvSpPr>
            <a:spLocks noGrp="1"/>
          </p:cNvSpPr>
          <p:nvPr>
            <p:ph type="body" sz="quarter" idx="13"/>
          </p:nvPr>
        </p:nvSpPr>
        <p:spPr>
          <a:xfrm>
            <a:off x="10668000" y="0"/>
            <a:ext cx="1524000" cy="750541"/>
          </a:xfrm>
        </p:spPr>
        <p:txBody>
          <a:bodyPr/>
          <a:lstStyle/>
          <a:p>
            <a:r>
              <a:rPr lang="en-US"/>
              <a:t>Nia Britton</a:t>
            </a:r>
          </a:p>
        </p:txBody>
      </p:sp>
      <p:sp>
        <p:nvSpPr>
          <p:cNvPr id="3" name="Footer Placeholder 2">
            <a:extLst>
              <a:ext uri="{FF2B5EF4-FFF2-40B4-BE49-F238E27FC236}">
                <a16:creationId xmlns:a16="http://schemas.microsoft.com/office/drawing/2014/main" id="{8FDD1739-2A4C-F973-54D6-332BF9598B0C}"/>
              </a:ext>
            </a:extLst>
          </p:cNvPr>
          <p:cNvSpPr>
            <a:spLocks noGrp="1"/>
          </p:cNvSpPr>
          <p:nvPr>
            <p:ph type="ftr" sz="quarter" idx="11"/>
          </p:nvPr>
        </p:nvSpPr>
        <p:spPr>
          <a:xfrm>
            <a:off x="533400" y="6377940"/>
            <a:ext cx="4274813" cy="274320"/>
          </a:xfrm>
        </p:spPr>
        <p:txBody>
          <a:bodyPr/>
          <a:lstStyle/>
          <a:p>
            <a:r>
              <a:rPr lang="en-US"/>
              <a:t>Department of Mechanical Engineering</a:t>
            </a:r>
          </a:p>
        </p:txBody>
      </p:sp>
      <p:sp>
        <p:nvSpPr>
          <p:cNvPr id="6" name="Title 18">
            <a:extLst>
              <a:ext uri="{FF2B5EF4-FFF2-40B4-BE49-F238E27FC236}">
                <a16:creationId xmlns:a16="http://schemas.microsoft.com/office/drawing/2014/main" id="{1B37BC86-08FE-4BC1-4A25-6D25B7AFC1B1}"/>
              </a:ext>
            </a:extLst>
          </p:cNvPr>
          <p:cNvSpPr txBox="1">
            <a:spLocks/>
          </p:cNvSpPr>
          <p:nvPr/>
        </p:nvSpPr>
        <p:spPr>
          <a:xfrm>
            <a:off x="440059" y="0"/>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Project Expectations:</a:t>
            </a:r>
          </a:p>
        </p:txBody>
      </p:sp>
      <p:sp>
        <p:nvSpPr>
          <p:cNvPr id="7" name="Title 3">
            <a:extLst>
              <a:ext uri="{FF2B5EF4-FFF2-40B4-BE49-F238E27FC236}">
                <a16:creationId xmlns:a16="http://schemas.microsoft.com/office/drawing/2014/main" id="{B7E4E69E-D00B-5BB3-6DD8-78DD9D8CF72A}"/>
              </a:ext>
            </a:extLst>
          </p:cNvPr>
          <p:cNvSpPr txBox="1">
            <a:spLocks/>
          </p:cNvSpPr>
          <p:nvPr/>
        </p:nvSpPr>
        <p:spPr>
          <a:xfrm>
            <a:off x="440059" y="546408"/>
            <a:ext cx="5221838" cy="605206"/>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sz="3200"/>
              <a:t>Assumptions</a:t>
            </a:r>
          </a:p>
        </p:txBody>
      </p:sp>
    </p:spTree>
    <p:extLst>
      <p:ext uri="{BB962C8B-B14F-4D97-AF65-F5344CB8AC3E}">
        <p14:creationId xmlns:p14="http://schemas.microsoft.com/office/powerpoint/2010/main" val="3892092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40B351B2-22C6-BFC8-7192-B1844D911254}"/>
              </a:ext>
            </a:extLst>
          </p:cNvPr>
          <p:cNvSpPr/>
          <p:nvPr/>
        </p:nvSpPr>
        <p:spPr>
          <a:xfrm>
            <a:off x="6238856" y="1574255"/>
            <a:ext cx="3871313" cy="4163969"/>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93331E87-1D3B-954D-827A-C167B211D4D8}"/>
              </a:ext>
            </a:extLst>
          </p:cNvPr>
          <p:cNvSpPr/>
          <p:nvPr/>
        </p:nvSpPr>
        <p:spPr>
          <a:xfrm>
            <a:off x="642979" y="1574255"/>
            <a:ext cx="3871313" cy="4163969"/>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
            <a:extLst>
              <a:ext uri="{FF2B5EF4-FFF2-40B4-BE49-F238E27FC236}">
                <a16:creationId xmlns:a16="http://schemas.microsoft.com/office/drawing/2014/main" id="{94278EA6-FA55-5594-1843-79DDFC35E22D}"/>
              </a:ext>
            </a:extLst>
          </p:cNvPr>
          <p:cNvSpPr>
            <a:spLocks noGrp="1"/>
          </p:cNvSpPr>
          <p:nvPr>
            <p:ph idx="1"/>
          </p:nvPr>
        </p:nvSpPr>
        <p:spPr>
          <a:xfrm>
            <a:off x="1101538" y="1573495"/>
            <a:ext cx="3708026" cy="4568913"/>
          </a:xfrm>
        </p:spPr>
        <p:txBody>
          <a:bodyPr vert="horz" lIns="0" tIns="0" rIns="0" bIns="0" rtlCol="0" anchor="t">
            <a:noAutofit/>
          </a:bodyPr>
          <a:lstStyle/>
          <a:p>
            <a:pPr marL="457200" lvl="1" indent="0">
              <a:buNone/>
            </a:pPr>
            <a:endParaRPr lang="en-US">
              <a:cs typeface="Calibri"/>
            </a:endParaRPr>
          </a:p>
          <a:p>
            <a:pPr lvl="1"/>
            <a:endParaRPr lang="en-US">
              <a:cs typeface="Calibri"/>
            </a:endParaRPr>
          </a:p>
          <a:p>
            <a:pPr lvl="1"/>
            <a:endParaRPr lang="en-US">
              <a:cs typeface="Calibri"/>
            </a:endParaRPr>
          </a:p>
          <a:p>
            <a:endParaRPr lang="en-US">
              <a:cs typeface="Calibri"/>
            </a:endParaRPr>
          </a:p>
        </p:txBody>
      </p:sp>
      <p:sp>
        <p:nvSpPr>
          <p:cNvPr id="3" name="Slide Number Placeholder 2">
            <a:extLst>
              <a:ext uri="{FF2B5EF4-FFF2-40B4-BE49-F238E27FC236}">
                <a16:creationId xmlns:a16="http://schemas.microsoft.com/office/drawing/2014/main" id="{FFCF362C-C8A8-936C-006D-A0DE6FF4CDB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13</a:t>
            </a:fld>
            <a:endParaRPr lang="en-US"/>
          </a:p>
        </p:txBody>
      </p:sp>
      <p:sp>
        <p:nvSpPr>
          <p:cNvPr id="2" name="Title 1">
            <a:extLst>
              <a:ext uri="{FF2B5EF4-FFF2-40B4-BE49-F238E27FC236}">
                <a16:creationId xmlns:a16="http://schemas.microsoft.com/office/drawing/2014/main" id="{C6BE4293-2777-FB50-2949-3632B6729E6B}"/>
              </a:ext>
            </a:extLst>
          </p:cNvPr>
          <p:cNvSpPr>
            <a:spLocks noGrp="1"/>
          </p:cNvSpPr>
          <p:nvPr>
            <p:ph type="title"/>
          </p:nvPr>
        </p:nvSpPr>
        <p:spPr>
          <a:xfrm>
            <a:off x="-2781306" y="-2032971"/>
            <a:ext cx="9753600" cy="960276"/>
          </a:xfrm>
        </p:spPr>
        <p:txBody>
          <a:bodyPr anchor="b">
            <a:normAutofit/>
          </a:bodyPr>
          <a:lstStyle/>
          <a:p>
            <a:r>
              <a:rPr lang="en-US"/>
              <a:t>Technical Details and Constraints:</a:t>
            </a:r>
            <a:br>
              <a:rPr lang="en-US"/>
            </a:br>
            <a:r>
              <a:rPr lang="en-US" sz="2800"/>
              <a:t>Simulation Formation</a:t>
            </a:r>
          </a:p>
        </p:txBody>
      </p:sp>
      <p:sp>
        <p:nvSpPr>
          <p:cNvPr id="4" name="Text Placeholder 5">
            <a:extLst>
              <a:ext uri="{FF2B5EF4-FFF2-40B4-BE49-F238E27FC236}">
                <a16:creationId xmlns:a16="http://schemas.microsoft.com/office/drawing/2014/main" id="{517AD824-AD4B-9135-7E17-13517DF52817}"/>
              </a:ext>
            </a:extLst>
          </p:cNvPr>
          <p:cNvSpPr>
            <a:spLocks noGrp="1"/>
          </p:cNvSpPr>
          <p:nvPr>
            <p:ph type="body" sz="quarter" idx="13"/>
          </p:nvPr>
        </p:nvSpPr>
        <p:spPr>
          <a:xfrm>
            <a:off x="10668000" y="0"/>
            <a:ext cx="1524000" cy="753340"/>
          </a:xfrm>
        </p:spPr>
        <p:txBody>
          <a:bodyPr/>
          <a:lstStyle/>
          <a:p>
            <a:r>
              <a:rPr lang="en-US"/>
              <a:t>Nia Britton</a:t>
            </a:r>
          </a:p>
        </p:txBody>
      </p:sp>
      <p:sp>
        <p:nvSpPr>
          <p:cNvPr id="6" name="Footer Placeholder 2">
            <a:extLst>
              <a:ext uri="{FF2B5EF4-FFF2-40B4-BE49-F238E27FC236}">
                <a16:creationId xmlns:a16="http://schemas.microsoft.com/office/drawing/2014/main" id="{1A3EDBAA-341D-0822-3C31-0AC734173B7B}"/>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11" name="TextBox 10">
            <a:extLst>
              <a:ext uri="{FF2B5EF4-FFF2-40B4-BE49-F238E27FC236}">
                <a16:creationId xmlns:a16="http://schemas.microsoft.com/office/drawing/2014/main" id="{39B65399-1504-0239-C7FF-2DEDF57C5B90}"/>
              </a:ext>
            </a:extLst>
          </p:cNvPr>
          <p:cNvSpPr txBox="1"/>
          <p:nvPr/>
        </p:nvSpPr>
        <p:spPr>
          <a:xfrm>
            <a:off x="648648" y="1860466"/>
            <a:ext cx="3866026" cy="28050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u="sng">
                <a:solidFill>
                  <a:srgbClr val="772F3F"/>
                </a:solidFill>
                <a:cs typeface="Calibri"/>
              </a:rPr>
              <a:t>Virtual Simulation</a:t>
            </a:r>
          </a:p>
          <a:p>
            <a:pPr marL="285750" indent="-285750">
              <a:lnSpc>
                <a:spcPct val="150000"/>
              </a:lnSpc>
              <a:buFont typeface="Arial,Sans-Serif"/>
              <a:buChar char="•"/>
            </a:pPr>
            <a:r>
              <a:rPr lang="en-US" sz="2400">
                <a:solidFill>
                  <a:srgbClr val="772F3F"/>
                </a:solidFill>
                <a:cs typeface="Calibri"/>
              </a:rPr>
              <a:t>Use CAD of glovebox</a:t>
            </a:r>
            <a:endParaRPr lang="en-US" sz="2400">
              <a:solidFill>
                <a:srgbClr val="000000"/>
              </a:solidFill>
              <a:cs typeface="Calibri"/>
            </a:endParaRPr>
          </a:p>
          <a:p>
            <a:pPr marL="285750" indent="-285750">
              <a:lnSpc>
                <a:spcPct val="150000"/>
              </a:lnSpc>
              <a:buFont typeface="Arial"/>
              <a:buChar char="•"/>
            </a:pPr>
            <a:r>
              <a:rPr lang="en-US" sz="2400">
                <a:solidFill>
                  <a:srgbClr val="772F3F"/>
                </a:solidFill>
                <a:cs typeface="Calibri"/>
              </a:rPr>
              <a:t>Computational Fluid Dynamics</a:t>
            </a:r>
            <a:endParaRPr lang="en-US" sz="2400">
              <a:cs typeface="Calibri"/>
            </a:endParaRPr>
          </a:p>
          <a:p>
            <a:pPr marL="285750" indent="-285750">
              <a:lnSpc>
                <a:spcPct val="150000"/>
              </a:lnSpc>
              <a:buFont typeface="Arial"/>
              <a:buChar char="•"/>
            </a:pPr>
            <a:r>
              <a:rPr lang="en-US" sz="2400">
                <a:solidFill>
                  <a:srgbClr val="772F3F"/>
                </a:solidFill>
                <a:cs typeface="Calibri"/>
              </a:rPr>
              <a:t>Earth Conditions</a:t>
            </a:r>
          </a:p>
        </p:txBody>
      </p:sp>
      <p:sp>
        <p:nvSpPr>
          <p:cNvPr id="12" name="TextBox 11">
            <a:extLst>
              <a:ext uri="{FF2B5EF4-FFF2-40B4-BE49-F238E27FC236}">
                <a16:creationId xmlns:a16="http://schemas.microsoft.com/office/drawing/2014/main" id="{085FE098-96F9-71AD-D4B3-228B20ECB8F0}"/>
              </a:ext>
            </a:extLst>
          </p:cNvPr>
          <p:cNvSpPr txBox="1"/>
          <p:nvPr/>
        </p:nvSpPr>
        <p:spPr>
          <a:xfrm>
            <a:off x="6238920" y="1664363"/>
            <a:ext cx="397248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3600" u="sng">
                <a:solidFill>
                  <a:srgbClr val="772F3F"/>
                </a:solidFill>
                <a:cs typeface="Calibri"/>
              </a:rPr>
              <a:t>Tangible Simulation</a:t>
            </a:r>
            <a:endParaRPr lang="en-US"/>
          </a:p>
          <a:p>
            <a:pPr marL="285750" indent="-285750">
              <a:lnSpc>
                <a:spcPct val="150000"/>
              </a:lnSpc>
              <a:buFont typeface="Arial"/>
              <a:buChar char="•"/>
            </a:pPr>
            <a:r>
              <a:rPr lang="en-US" sz="2400">
                <a:solidFill>
                  <a:srgbClr val="772F3F"/>
                </a:solidFill>
                <a:cs typeface="Calibri"/>
              </a:rPr>
              <a:t>Construct the glovebox</a:t>
            </a:r>
          </a:p>
          <a:p>
            <a:pPr marL="285750" indent="-285750">
              <a:lnSpc>
                <a:spcPct val="150000"/>
              </a:lnSpc>
              <a:buFont typeface="Arial"/>
              <a:buChar char="•"/>
            </a:pPr>
            <a:r>
              <a:rPr lang="en-US" sz="2400">
                <a:solidFill>
                  <a:srgbClr val="772F3F"/>
                </a:solidFill>
                <a:cs typeface="Calibri"/>
              </a:rPr>
              <a:t>Match NASA's dimensions</a:t>
            </a:r>
          </a:p>
          <a:p>
            <a:pPr marL="285750" indent="-285750">
              <a:lnSpc>
                <a:spcPct val="150000"/>
              </a:lnSpc>
              <a:buFont typeface="Arial"/>
              <a:buChar char="•"/>
            </a:pPr>
            <a:r>
              <a:rPr lang="en-US" sz="2400">
                <a:solidFill>
                  <a:srgbClr val="772F3F"/>
                </a:solidFill>
                <a:cs typeface="Calibri"/>
              </a:rPr>
              <a:t>Earth Conditions</a:t>
            </a:r>
          </a:p>
          <a:p>
            <a:pPr marL="285750" indent="-285750">
              <a:buFont typeface="Arial"/>
              <a:buChar char="•"/>
            </a:pPr>
            <a:endParaRPr lang="en-US">
              <a:cs typeface="Calibri"/>
            </a:endParaRPr>
          </a:p>
        </p:txBody>
      </p:sp>
      <p:pic>
        <p:nvPicPr>
          <p:cNvPr id="18" name="Graphic 17" descr="Transfer outline">
            <a:extLst>
              <a:ext uri="{FF2B5EF4-FFF2-40B4-BE49-F238E27FC236}">
                <a16:creationId xmlns:a16="http://schemas.microsoft.com/office/drawing/2014/main" id="{34F5B70D-893C-F186-BD9D-02D53417D2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8105" y="4458122"/>
            <a:ext cx="2556060" cy="1547532"/>
          </a:xfrm>
          <a:prstGeom prst="rect">
            <a:avLst/>
          </a:prstGeom>
        </p:spPr>
      </p:pic>
      <p:sp>
        <p:nvSpPr>
          <p:cNvPr id="19" name="TextBox 18">
            <a:extLst>
              <a:ext uri="{FF2B5EF4-FFF2-40B4-BE49-F238E27FC236}">
                <a16:creationId xmlns:a16="http://schemas.microsoft.com/office/drawing/2014/main" id="{80A5DC18-0FA4-8EFD-14B8-9F149BB1EB1B}"/>
              </a:ext>
            </a:extLst>
          </p:cNvPr>
          <p:cNvSpPr txBox="1"/>
          <p:nvPr/>
        </p:nvSpPr>
        <p:spPr>
          <a:xfrm>
            <a:off x="4641855" y="4217848"/>
            <a:ext cx="15316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solidFill>
                  <a:srgbClr val="772F3F"/>
                </a:solidFill>
                <a:cs typeface="Calibri"/>
              </a:rPr>
              <a:t>Results</a:t>
            </a:r>
          </a:p>
        </p:txBody>
      </p:sp>
      <p:sp>
        <p:nvSpPr>
          <p:cNvPr id="7" name="Title 18">
            <a:extLst>
              <a:ext uri="{FF2B5EF4-FFF2-40B4-BE49-F238E27FC236}">
                <a16:creationId xmlns:a16="http://schemas.microsoft.com/office/drawing/2014/main" id="{C7BC2C32-751B-4984-D94D-818436A09B54}"/>
              </a:ext>
            </a:extLst>
          </p:cNvPr>
          <p:cNvSpPr txBox="1">
            <a:spLocks/>
          </p:cNvSpPr>
          <p:nvPr/>
        </p:nvSpPr>
        <p:spPr>
          <a:xfrm>
            <a:off x="440059" y="0"/>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Technical Details and Constraints:</a:t>
            </a:r>
          </a:p>
        </p:txBody>
      </p:sp>
      <p:sp>
        <p:nvSpPr>
          <p:cNvPr id="14" name="Title 3">
            <a:extLst>
              <a:ext uri="{FF2B5EF4-FFF2-40B4-BE49-F238E27FC236}">
                <a16:creationId xmlns:a16="http://schemas.microsoft.com/office/drawing/2014/main" id="{9B3C98EA-9BC1-CEE4-E52A-BBB675F3F64A}"/>
              </a:ext>
            </a:extLst>
          </p:cNvPr>
          <p:cNvSpPr txBox="1">
            <a:spLocks/>
          </p:cNvSpPr>
          <p:nvPr/>
        </p:nvSpPr>
        <p:spPr>
          <a:xfrm>
            <a:off x="440059" y="546408"/>
            <a:ext cx="5221838" cy="605206"/>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sz="3200"/>
              <a:t>Simulation Formation</a:t>
            </a:r>
          </a:p>
        </p:txBody>
      </p:sp>
    </p:spTree>
    <p:extLst>
      <p:ext uri="{BB962C8B-B14F-4D97-AF65-F5344CB8AC3E}">
        <p14:creationId xmlns:p14="http://schemas.microsoft.com/office/powerpoint/2010/main" val="3393162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CF362C-C8A8-936C-006D-A0DE6FF4CDB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14</a:t>
            </a:fld>
            <a:endParaRPr lang="en-US"/>
          </a:p>
        </p:txBody>
      </p:sp>
      <p:sp>
        <p:nvSpPr>
          <p:cNvPr id="2" name="Title 1">
            <a:extLst>
              <a:ext uri="{FF2B5EF4-FFF2-40B4-BE49-F238E27FC236}">
                <a16:creationId xmlns:a16="http://schemas.microsoft.com/office/drawing/2014/main" id="{C6BE4293-2777-FB50-2949-3632B6729E6B}"/>
              </a:ext>
            </a:extLst>
          </p:cNvPr>
          <p:cNvSpPr>
            <a:spLocks noGrp="1"/>
          </p:cNvSpPr>
          <p:nvPr>
            <p:ph type="title"/>
          </p:nvPr>
        </p:nvSpPr>
        <p:spPr>
          <a:xfrm>
            <a:off x="-4091703" y="-2415922"/>
            <a:ext cx="9753600" cy="960276"/>
          </a:xfrm>
        </p:spPr>
        <p:txBody>
          <a:bodyPr anchor="b">
            <a:normAutofit/>
          </a:bodyPr>
          <a:lstStyle/>
          <a:p>
            <a:r>
              <a:rPr lang="en-US"/>
              <a:t>Technical Details and Constraints</a:t>
            </a:r>
          </a:p>
        </p:txBody>
      </p:sp>
      <p:sp>
        <p:nvSpPr>
          <p:cNvPr id="4" name="Text Placeholder 5">
            <a:extLst>
              <a:ext uri="{FF2B5EF4-FFF2-40B4-BE49-F238E27FC236}">
                <a16:creationId xmlns:a16="http://schemas.microsoft.com/office/drawing/2014/main" id="{E0050FF5-9EF7-CC72-868D-40F5E5FB4EB0}"/>
              </a:ext>
            </a:extLst>
          </p:cNvPr>
          <p:cNvSpPr>
            <a:spLocks noGrp="1"/>
          </p:cNvSpPr>
          <p:nvPr>
            <p:ph type="body" sz="quarter" idx="13"/>
          </p:nvPr>
        </p:nvSpPr>
        <p:spPr>
          <a:xfrm>
            <a:off x="10668000" y="0"/>
            <a:ext cx="1524000" cy="746858"/>
          </a:xfrm>
        </p:spPr>
        <p:txBody>
          <a:bodyPr/>
          <a:lstStyle/>
          <a:p>
            <a:r>
              <a:rPr lang="en-US"/>
              <a:t>Nia Britton</a:t>
            </a:r>
          </a:p>
        </p:txBody>
      </p:sp>
      <p:sp>
        <p:nvSpPr>
          <p:cNvPr id="8" name="Footer Placeholder 2">
            <a:extLst>
              <a:ext uri="{FF2B5EF4-FFF2-40B4-BE49-F238E27FC236}">
                <a16:creationId xmlns:a16="http://schemas.microsoft.com/office/drawing/2014/main" id="{CAC22EC6-1D8E-0942-834A-0D1DFF995839}"/>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graphicFrame>
        <p:nvGraphicFramePr>
          <p:cNvPr id="5" name="Table 4">
            <a:extLst>
              <a:ext uri="{FF2B5EF4-FFF2-40B4-BE49-F238E27FC236}">
                <a16:creationId xmlns:a16="http://schemas.microsoft.com/office/drawing/2014/main" id="{9089B036-2A70-410E-F856-FBDA1FA0DBB4}"/>
              </a:ext>
            </a:extLst>
          </p:cNvPr>
          <p:cNvGraphicFramePr>
            <a:graphicFrameLocks noGrp="1"/>
          </p:cNvGraphicFramePr>
          <p:nvPr>
            <p:extLst>
              <p:ext uri="{D42A27DB-BD31-4B8C-83A1-F6EECF244321}">
                <p14:modId xmlns:p14="http://schemas.microsoft.com/office/powerpoint/2010/main" val="1455205206"/>
              </p:ext>
            </p:extLst>
          </p:nvPr>
        </p:nvGraphicFramePr>
        <p:xfrm>
          <a:off x="533400" y="1338601"/>
          <a:ext cx="9753600" cy="4968162"/>
        </p:xfrm>
        <a:graphic>
          <a:graphicData uri="http://schemas.openxmlformats.org/drawingml/2006/table">
            <a:tbl>
              <a:tblPr/>
              <a:tblGrid>
                <a:gridCol w="3251200">
                  <a:extLst>
                    <a:ext uri="{9D8B030D-6E8A-4147-A177-3AD203B41FA5}">
                      <a16:colId xmlns:a16="http://schemas.microsoft.com/office/drawing/2014/main" val="3131272765"/>
                    </a:ext>
                  </a:extLst>
                </a:gridCol>
                <a:gridCol w="3251200">
                  <a:extLst>
                    <a:ext uri="{9D8B030D-6E8A-4147-A177-3AD203B41FA5}">
                      <a16:colId xmlns:a16="http://schemas.microsoft.com/office/drawing/2014/main" val="3793304504"/>
                    </a:ext>
                  </a:extLst>
                </a:gridCol>
                <a:gridCol w="3251200">
                  <a:extLst>
                    <a:ext uri="{9D8B030D-6E8A-4147-A177-3AD203B41FA5}">
                      <a16:colId xmlns:a16="http://schemas.microsoft.com/office/drawing/2014/main" val="240821174"/>
                    </a:ext>
                  </a:extLst>
                </a:gridCol>
              </a:tblGrid>
              <a:tr h="579042">
                <a:tc>
                  <a:txBody>
                    <a:bodyPr/>
                    <a:lstStyle/>
                    <a:p>
                      <a:pPr algn="l" fontAlgn="base"/>
                      <a:r>
                        <a:rPr lang="en-US" sz="2400" b="1" i="0">
                          <a:solidFill>
                            <a:srgbClr val="000000"/>
                          </a:solidFill>
                          <a:effectLst/>
                          <a:latin typeface="Calibri"/>
                        </a:rPr>
                        <a:t>Question</a:t>
                      </a:r>
                      <a:r>
                        <a:rPr lang="en-US" sz="2400" b="0" i="0">
                          <a:solidFill>
                            <a:srgbClr val="000000"/>
                          </a:solidFill>
                          <a:effectLst/>
                          <a:latin typeface="Calibri"/>
                        </a:rPr>
                        <a: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l" fontAlgn="base"/>
                      <a:r>
                        <a:rPr lang="en-US" sz="2400" b="1" i="0">
                          <a:solidFill>
                            <a:srgbClr val="000000"/>
                          </a:solidFill>
                          <a:effectLst/>
                          <a:latin typeface="Calibri"/>
                        </a:rPr>
                        <a:t>Customer Statement</a:t>
                      </a:r>
                      <a:r>
                        <a:rPr lang="en-US" sz="2400" b="0" i="0">
                          <a:solidFill>
                            <a:srgbClr val="000000"/>
                          </a:solidFill>
                          <a:effectLst/>
                          <a:latin typeface="Calibri"/>
                        </a:rPr>
                        <a: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l" fontAlgn="base"/>
                      <a:r>
                        <a:rPr lang="en-US" sz="2400" b="1" i="0">
                          <a:solidFill>
                            <a:srgbClr val="000000"/>
                          </a:solidFill>
                          <a:effectLst/>
                          <a:latin typeface="Calibri"/>
                        </a:rPr>
                        <a:t>Interpreted Need</a:t>
                      </a:r>
                      <a:r>
                        <a:rPr lang="en-US" sz="2400" b="0" i="0">
                          <a:solidFill>
                            <a:srgbClr val="000000"/>
                          </a:solidFill>
                          <a:effectLst/>
                          <a:latin typeface="Calibri"/>
                        </a:rPr>
                        <a: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9069840"/>
                  </a:ext>
                </a:extLst>
              </a:tr>
              <a:tr h="1109336">
                <a:tc>
                  <a:txBody>
                    <a:bodyPr/>
                    <a:lstStyle/>
                    <a:p>
                      <a:pPr algn="l" fontAlgn="base"/>
                      <a:r>
                        <a:rPr lang="en-US" sz="2400" b="0" i="0">
                          <a:solidFill>
                            <a:srgbClr val="000000"/>
                          </a:solidFill>
                          <a:effectLst/>
                          <a:latin typeface="Calibri"/>
                        </a:rPr>
                        <a:t>What is the intended use?​</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l" fontAlgn="base"/>
                      <a:r>
                        <a:rPr lang="en-US" sz="2400" b="0" i="0">
                          <a:solidFill>
                            <a:srgbClr val="000000"/>
                          </a:solidFill>
                          <a:effectLst/>
                          <a:latin typeface="Calibri"/>
                        </a:rPr>
                        <a:t>Engineer a glovebox for various concepts.​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l" fontAlgn="base"/>
                      <a:r>
                        <a:rPr lang="en-US" sz="2400" b="0" i="0">
                          <a:solidFill>
                            <a:srgbClr val="000000"/>
                          </a:solidFill>
                          <a:effectLst/>
                          <a:latin typeface="Calibri"/>
                        </a:rPr>
                        <a:t>Design a versatile glovebox for space testing.​</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7351460"/>
                  </a:ext>
                </a:extLst>
              </a:tr>
              <a:tr h="1158083">
                <a:tc>
                  <a:txBody>
                    <a:bodyPr/>
                    <a:lstStyle/>
                    <a:p>
                      <a:pPr algn="l" fontAlgn="base"/>
                      <a:r>
                        <a:rPr lang="en-US" sz="2400" b="0" i="0">
                          <a:solidFill>
                            <a:srgbClr val="000000"/>
                          </a:solidFill>
                          <a:effectLst/>
                          <a:latin typeface="Calibri"/>
                        </a:rPr>
                        <a:t>How to choose the simulant?​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l" fontAlgn="base"/>
                      <a:r>
                        <a:rPr lang="en-US" sz="2400" b="0" i="0">
                          <a:solidFill>
                            <a:srgbClr val="000000"/>
                          </a:solidFill>
                          <a:effectLst/>
                          <a:latin typeface="Calibri"/>
                        </a:rPr>
                        <a:t>Base on particle density for lunar data.​</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l" fontAlgn="base"/>
                      <a:r>
                        <a:rPr lang="en-US" sz="2400" b="0" i="0">
                          <a:solidFill>
                            <a:srgbClr val="000000"/>
                          </a:solidFill>
                          <a:effectLst/>
                          <a:latin typeface="Calibri"/>
                        </a:rPr>
                        <a:t>Select simulant within 10 microns of lunar dust data.​</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0021826"/>
                  </a:ext>
                </a:extLst>
              </a:tr>
              <a:tr h="1158083">
                <a:tc>
                  <a:txBody>
                    <a:bodyPr/>
                    <a:lstStyle/>
                    <a:p>
                      <a:pPr algn="l" fontAlgn="base"/>
                      <a:r>
                        <a:rPr lang="en-US" sz="2400" b="0" i="0">
                          <a:solidFill>
                            <a:srgbClr val="000000"/>
                          </a:solidFill>
                          <a:effectLst/>
                          <a:latin typeface="Calibri"/>
                        </a:rPr>
                        <a:t>Testing approach?​</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l" fontAlgn="base"/>
                      <a:r>
                        <a:rPr lang="en-US" sz="2400" b="0" i="0">
                          <a:solidFill>
                            <a:srgbClr val="000000"/>
                          </a:solidFill>
                          <a:effectLst/>
                          <a:latin typeface="Calibri"/>
                        </a:rPr>
                        <a:t>Prototype in the first semester and use CFD modeling.​</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l" fontAlgn="base"/>
                      <a:r>
                        <a:rPr lang="en-US" sz="2400" b="0" i="0">
                          <a:solidFill>
                            <a:srgbClr val="000000"/>
                          </a:solidFill>
                          <a:effectLst/>
                          <a:latin typeface="Calibri"/>
                        </a:rPr>
                        <a:t>Create a virtual simulation and physical prototype.​</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7357232"/>
                  </a:ext>
                </a:extLst>
              </a:tr>
              <a:tr h="789178">
                <a:tc>
                  <a:txBody>
                    <a:bodyPr/>
                    <a:lstStyle/>
                    <a:p>
                      <a:pPr algn="l" fontAlgn="base"/>
                      <a:r>
                        <a:rPr lang="en-US" sz="2400" b="0" i="0">
                          <a:solidFill>
                            <a:srgbClr val="000000"/>
                          </a:solidFill>
                          <a:effectLst/>
                          <a:latin typeface="Calibri"/>
                        </a:rPr>
                        <a:t>Size requirements?​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l" fontAlgn="base"/>
                      <a:r>
                        <a:rPr lang="en-US" sz="2400" b="0" i="0">
                          <a:solidFill>
                            <a:srgbClr val="000000"/>
                          </a:solidFill>
                          <a:effectLst/>
                          <a:latin typeface="Calibri"/>
                        </a:rPr>
                        <a:t>Dimensions are 3 ft x 2 ft x 2 ft.​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l" fontAlgn="base"/>
                      <a:r>
                        <a:rPr lang="en-US" sz="2400" b="0" i="0">
                          <a:solidFill>
                            <a:srgbClr val="000000"/>
                          </a:solidFill>
                          <a:effectLst/>
                          <a:latin typeface="Calibri"/>
                        </a:rPr>
                        <a:t>Build glovebox to specified dimensions.​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4744988"/>
                  </a:ext>
                </a:extLst>
              </a:tr>
            </a:tbl>
          </a:graphicData>
        </a:graphic>
      </p:graphicFrame>
      <p:sp>
        <p:nvSpPr>
          <p:cNvPr id="6" name="Rectangle 1">
            <a:extLst>
              <a:ext uri="{FF2B5EF4-FFF2-40B4-BE49-F238E27FC236}">
                <a16:creationId xmlns:a16="http://schemas.microsoft.com/office/drawing/2014/main" id="{7808D0BA-9207-C059-934E-C482AE99E19B}"/>
              </a:ext>
            </a:extLst>
          </p:cNvPr>
          <p:cNvSpPr>
            <a:spLocks noChangeArrowheads="1"/>
          </p:cNvSpPr>
          <p:nvPr/>
        </p:nvSpPr>
        <p:spPr bwMode="auto">
          <a:xfrm>
            <a:off x="1436688" y="20399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itle 18">
            <a:extLst>
              <a:ext uri="{FF2B5EF4-FFF2-40B4-BE49-F238E27FC236}">
                <a16:creationId xmlns:a16="http://schemas.microsoft.com/office/drawing/2014/main" id="{4ECCD183-91DE-846E-7A62-097B516AD814}"/>
              </a:ext>
            </a:extLst>
          </p:cNvPr>
          <p:cNvSpPr txBox="1">
            <a:spLocks/>
          </p:cNvSpPr>
          <p:nvPr/>
        </p:nvSpPr>
        <p:spPr>
          <a:xfrm>
            <a:off x="440059" y="0"/>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Technical Details and Constraints:</a:t>
            </a:r>
          </a:p>
        </p:txBody>
      </p:sp>
      <p:sp>
        <p:nvSpPr>
          <p:cNvPr id="11" name="Title 3">
            <a:extLst>
              <a:ext uri="{FF2B5EF4-FFF2-40B4-BE49-F238E27FC236}">
                <a16:creationId xmlns:a16="http://schemas.microsoft.com/office/drawing/2014/main" id="{41EED481-222B-7EDC-C7D1-BA50ABA9D2A5}"/>
              </a:ext>
            </a:extLst>
          </p:cNvPr>
          <p:cNvSpPr txBox="1">
            <a:spLocks/>
          </p:cNvSpPr>
          <p:nvPr/>
        </p:nvSpPr>
        <p:spPr>
          <a:xfrm>
            <a:off x="440059" y="546408"/>
            <a:ext cx="5221838" cy="605206"/>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sz="3200"/>
              <a:t>Customer Needs</a:t>
            </a:r>
          </a:p>
        </p:txBody>
      </p:sp>
    </p:spTree>
    <p:extLst>
      <p:ext uri="{BB962C8B-B14F-4D97-AF65-F5344CB8AC3E}">
        <p14:creationId xmlns:p14="http://schemas.microsoft.com/office/powerpoint/2010/main" val="1140122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a:extLst>
              <a:ext uri="{FF2B5EF4-FFF2-40B4-BE49-F238E27FC236}">
                <a16:creationId xmlns:a16="http://schemas.microsoft.com/office/drawing/2014/main" id="{94278EA6-FA55-5594-1843-79DDFC35E22D}"/>
              </a:ext>
            </a:extLst>
          </p:cNvPr>
          <p:cNvSpPr>
            <a:spLocks noGrp="1"/>
          </p:cNvSpPr>
          <p:nvPr>
            <p:ph idx="1"/>
          </p:nvPr>
        </p:nvSpPr>
        <p:spPr>
          <a:xfrm>
            <a:off x="438462" y="1257248"/>
            <a:ext cx="9753600" cy="4346575"/>
          </a:xfrm>
        </p:spPr>
        <p:txBody>
          <a:bodyPr vert="horz" lIns="0" tIns="0" rIns="0" bIns="0" rtlCol="0" anchor="t">
            <a:noAutofit/>
          </a:bodyPr>
          <a:lstStyle/>
          <a:p>
            <a:r>
              <a:rPr lang="en-US"/>
              <a:t>Considering using two simulants</a:t>
            </a:r>
          </a:p>
          <a:p>
            <a:pPr lvl="1"/>
            <a:r>
              <a:rPr lang="en-US"/>
              <a:t>Baseline simulant versus characteristically comparable simulant</a:t>
            </a:r>
            <a:endParaRPr lang="en-US">
              <a:cs typeface="Calibri"/>
            </a:endParaRPr>
          </a:p>
          <a:p>
            <a:r>
              <a:rPr lang="en-US"/>
              <a:t>Procedure cross over for add ins and dust simulant</a:t>
            </a:r>
            <a:endParaRPr lang="en-US">
              <a:cs typeface="Calibri"/>
            </a:endParaRPr>
          </a:p>
          <a:p>
            <a:pPr lvl="1"/>
            <a:r>
              <a:rPr lang="en-US"/>
              <a:t>Drying out fluorescent add ins and simulant </a:t>
            </a:r>
            <a:endParaRPr lang="en-US">
              <a:cs typeface="Calibri"/>
            </a:endParaRPr>
          </a:p>
          <a:p>
            <a:pPr lvl="1"/>
            <a:r>
              <a:rPr lang="en-US"/>
              <a:t>Ensuring similar density properties</a:t>
            </a:r>
            <a:endParaRPr lang="en-US">
              <a:cs typeface="Calibri"/>
            </a:endParaRPr>
          </a:p>
          <a:p>
            <a:r>
              <a:rPr lang="en-US"/>
              <a:t>Ventilation equipment</a:t>
            </a:r>
            <a:endParaRPr lang="en-US">
              <a:cs typeface="Calibri"/>
            </a:endParaRPr>
          </a:p>
          <a:p>
            <a:pPr lvl="1"/>
            <a:r>
              <a:rPr lang="en-US"/>
              <a:t>Fume hoods versus other options</a:t>
            </a:r>
            <a:endParaRPr lang="en-US">
              <a:cs typeface="Calibri"/>
            </a:endParaRPr>
          </a:p>
          <a:p>
            <a:pPr lvl="1"/>
            <a:r>
              <a:rPr lang="en-US"/>
              <a:t>Understanding dangers and capabilities</a:t>
            </a:r>
            <a:endParaRPr lang="en-US">
              <a:cs typeface="Calibri"/>
            </a:endParaRPr>
          </a:p>
          <a:p>
            <a:r>
              <a:rPr lang="en-US"/>
              <a:t>Proper and low risk dust disposal</a:t>
            </a:r>
            <a:endParaRPr lang="en-US">
              <a:cs typeface="Calibri"/>
            </a:endParaRPr>
          </a:p>
          <a:p>
            <a:pPr lvl="1"/>
            <a:r>
              <a:rPr lang="en-US"/>
              <a:t>Human and environmental considerations</a:t>
            </a:r>
            <a:endParaRPr lang="en-US">
              <a:cs typeface="Calibri"/>
            </a:endParaRPr>
          </a:p>
          <a:p>
            <a:pPr marL="0" indent="0">
              <a:buNone/>
            </a:pPr>
            <a:endParaRPr lang="en-US"/>
          </a:p>
        </p:txBody>
      </p:sp>
      <p:sp>
        <p:nvSpPr>
          <p:cNvPr id="3" name="Slide Number Placeholder 2">
            <a:extLst>
              <a:ext uri="{FF2B5EF4-FFF2-40B4-BE49-F238E27FC236}">
                <a16:creationId xmlns:a16="http://schemas.microsoft.com/office/drawing/2014/main" id="{FFCF362C-C8A8-936C-006D-A0DE6FF4CDB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15</a:t>
            </a:fld>
            <a:endParaRPr lang="en-US"/>
          </a:p>
        </p:txBody>
      </p:sp>
      <p:sp>
        <p:nvSpPr>
          <p:cNvPr id="2" name="Title 1">
            <a:extLst>
              <a:ext uri="{FF2B5EF4-FFF2-40B4-BE49-F238E27FC236}">
                <a16:creationId xmlns:a16="http://schemas.microsoft.com/office/drawing/2014/main" id="{C6BE4293-2777-FB50-2949-3632B6729E6B}"/>
              </a:ext>
            </a:extLst>
          </p:cNvPr>
          <p:cNvSpPr>
            <a:spLocks noGrp="1"/>
          </p:cNvSpPr>
          <p:nvPr>
            <p:ph type="title"/>
          </p:nvPr>
        </p:nvSpPr>
        <p:spPr>
          <a:xfrm>
            <a:off x="-3657600" y="-2018472"/>
            <a:ext cx="9753600" cy="960276"/>
          </a:xfrm>
        </p:spPr>
        <p:txBody>
          <a:bodyPr anchor="b">
            <a:normAutofit/>
          </a:bodyPr>
          <a:lstStyle/>
          <a:p>
            <a:r>
              <a:rPr lang="en-US"/>
              <a:t>Technical Details and Constraints</a:t>
            </a:r>
          </a:p>
        </p:txBody>
      </p:sp>
      <p:sp>
        <p:nvSpPr>
          <p:cNvPr id="9" name="Text Placeholder 5">
            <a:extLst>
              <a:ext uri="{FF2B5EF4-FFF2-40B4-BE49-F238E27FC236}">
                <a16:creationId xmlns:a16="http://schemas.microsoft.com/office/drawing/2014/main" id="{4E53EC38-937F-0ABB-29CA-26F06B5D0111}"/>
              </a:ext>
            </a:extLst>
          </p:cNvPr>
          <p:cNvSpPr>
            <a:spLocks noGrp="1"/>
          </p:cNvSpPr>
          <p:nvPr>
            <p:ph type="body" sz="quarter" idx="13"/>
          </p:nvPr>
        </p:nvSpPr>
        <p:spPr>
          <a:xfrm>
            <a:off x="10668000" y="0"/>
            <a:ext cx="1524000" cy="751994"/>
          </a:xfrm>
        </p:spPr>
        <p:txBody>
          <a:bodyPr/>
          <a:lstStyle/>
          <a:p>
            <a:r>
              <a:rPr lang="en-US"/>
              <a:t>Nia Britton</a:t>
            </a:r>
          </a:p>
        </p:txBody>
      </p:sp>
      <p:sp>
        <p:nvSpPr>
          <p:cNvPr id="5" name="Footer Placeholder 2">
            <a:extLst>
              <a:ext uri="{FF2B5EF4-FFF2-40B4-BE49-F238E27FC236}">
                <a16:creationId xmlns:a16="http://schemas.microsoft.com/office/drawing/2014/main" id="{F3091A52-5163-53E7-A927-D5300E737B7C}"/>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4" name="Title 18">
            <a:extLst>
              <a:ext uri="{FF2B5EF4-FFF2-40B4-BE49-F238E27FC236}">
                <a16:creationId xmlns:a16="http://schemas.microsoft.com/office/drawing/2014/main" id="{E1908E9E-B381-BB94-4F7C-C37DA0877931}"/>
              </a:ext>
            </a:extLst>
          </p:cNvPr>
          <p:cNvSpPr txBox="1">
            <a:spLocks/>
          </p:cNvSpPr>
          <p:nvPr/>
        </p:nvSpPr>
        <p:spPr>
          <a:xfrm>
            <a:off x="440059" y="0"/>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Technical Details and Constraints:</a:t>
            </a:r>
          </a:p>
        </p:txBody>
      </p:sp>
      <p:sp>
        <p:nvSpPr>
          <p:cNvPr id="6" name="Title 3">
            <a:extLst>
              <a:ext uri="{FF2B5EF4-FFF2-40B4-BE49-F238E27FC236}">
                <a16:creationId xmlns:a16="http://schemas.microsoft.com/office/drawing/2014/main" id="{7FE7123B-6D43-A059-CCE7-3F001B1B15D2}"/>
              </a:ext>
            </a:extLst>
          </p:cNvPr>
          <p:cNvSpPr txBox="1">
            <a:spLocks/>
          </p:cNvSpPr>
          <p:nvPr/>
        </p:nvSpPr>
        <p:spPr>
          <a:xfrm>
            <a:off x="440059" y="546408"/>
            <a:ext cx="5221838" cy="605206"/>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sz="3200"/>
              <a:t>Other Specifications</a:t>
            </a:r>
          </a:p>
        </p:txBody>
      </p:sp>
      <p:pic>
        <p:nvPicPr>
          <p:cNvPr id="7" name="Picture 6" descr="A white cabinet with a glass door&#10;&#10;Description automatically generated">
            <a:extLst>
              <a:ext uri="{FF2B5EF4-FFF2-40B4-BE49-F238E27FC236}">
                <a16:creationId xmlns:a16="http://schemas.microsoft.com/office/drawing/2014/main" id="{FFEB06EC-7F46-A5F6-5F9E-958326E64BC5}"/>
              </a:ext>
            </a:extLst>
          </p:cNvPr>
          <p:cNvPicPr>
            <a:picLocks noChangeAspect="1"/>
          </p:cNvPicPr>
          <p:nvPr/>
        </p:nvPicPr>
        <p:blipFill>
          <a:blip r:embed="rId3"/>
          <a:stretch>
            <a:fillRect/>
          </a:stretch>
        </p:blipFill>
        <p:spPr>
          <a:xfrm>
            <a:off x="7619064" y="2592439"/>
            <a:ext cx="2575185" cy="3009744"/>
          </a:xfrm>
          <a:prstGeom prst="rect">
            <a:avLst/>
          </a:prstGeom>
        </p:spPr>
      </p:pic>
    </p:spTree>
    <p:extLst>
      <p:ext uri="{BB962C8B-B14F-4D97-AF65-F5344CB8AC3E}">
        <p14:creationId xmlns:p14="http://schemas.microsoft.com/office/powerpoint/2010/main" val="2765619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E728FD3A-C7BF-077A-165C-956517324E86}"/>
              </a:ext>
            </a:extLst>
          </p:cNvPr>
          <p:cNvSpPr/>
          <p:nvPr/>
        </p:nvSpPr>
        <p:spPr>
          <a:xfrm>
            <a:off x="5693495" y="1639751"/>
            <a:ext cx="3346568" cy="1988869"/>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669E3892-F8FB-14CD-93BA-F17F6C2FC1D6}"/>
              </a:ext>
            </a:extLst>
          </p:cNvPr>
          <p:cNvSpPr/>
          <p:nvPr/>
        </p:nvSpPr>
        <p:spPr>
          <a:xfrm>
            <a:off x="5693495" y="4057130"/>
            <a:ext cx="3346568" cy="1988869"/>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6DE2A25B-E1CC-815E-2AC9-2B45375F896F}"/>
              </a:ext>
            </a:extLst>
          </p:cNvPr>
          <p:cNvSpPr/>
          <p:nvPr/>
        </p:nvSpPr>
        <p:spPr>
          <a:xfrm>
            <a:off x="1298857" y="4135958"/>
            <a:ext cx="3346568" cy="1988869"/>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03B499AD-9877-4307-A1B6-26AC0A4EE7D9}"/>
              </a:ext>
            </a:extLst>
          </p:cNvPr>
          <p:cNvSpPr/>
          <p:nvPr/>
        </p:nvSpPr>
        <p:spPr>
          <a:xfrm>
            <a:off x="1298857" y="1639751"/>
            <a:ext cx="3346568" cy="1988869"/>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FCF362C-C8A8-936C-006D-A0DE6FF4CDB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16</a:t>
            </a:fld>
            <a:endParaRPr lang="en-US"/>
          </a:p>
        </p:txBody>
      </p:sp>
      <p:sp>
        <p:nvSpPr>
          <p:cNvPr id="2" name="Title 1">
            <a:extLst>
              <a:ext uri="{FF2B5EF4-FFF2-40B4-BE49-F238E27FC236}">
                <a16:creationId xmlns:a16="http://schemas.microsoft.com/office/drawing/2014/main" id="{C6BE4293-2777-FB50-2949-3632B6729E6B}"/>
              </a:ext>
            </a:extLst>
          </p:cNvPr>
          <p:cNvSpPr>
            <a:spLocks noGrp="1"/>
          </p:cNvSpPr>
          <p:nvPr>
            <p:ph type="title"/>
          </p:nvPr>
        </p:nvSpPr>
        <p:spPr>
          <a:xfrm>
            <a:off x="655320" y="-1508760"/>
            <a:ext cx="9753600" cy="960276"/>
          </a:xfrm>
        </p:spPr>
        <p:txBody>
          <a:bodyPr anchor="b">
            <a:normAutofit/>
          </a:bodyPr>
          <a:lstStyle/>
          <a:p>
            <a:r>
              <a:rPr lang="en-US"/>
              <a:t>Simulant Selection</a:t>
            </a:r>
          </a:p>
        </p:txBody>
      </p:sp>
      <p:sp>
        <p:nvSpPr>
          <p:cNvPr id="4" name="Text Placeholder 5">
            <a:extLst>
              <a:ext uri="{FF2B5EF4-FFF2-40B4-BE49-F238E27FC236}">
                <a16:creationId xmlns:a16="http://schemas.microsoft.com/office/drawing/2014/main" id="{FE50B6B8-B0B8-5A6F-39AB-BEA9189595B7}"/>
              </a:ext>
            </a:extLst>
          </p:cNvPr>
          <p:cNvSpPr>
            <a:spLocks noGrp="1"/>
          </p:cNvSpPr>
          <p:nvPr>
            <p:ph type="body" sz="quarter" idx="13"/>
          </p:nvPr>
        </p:nvSpPr>
        <p:spPr>
          <a:xfrm>
            <a:off x="10668000" y="0"/>
            <a:ext cx="1524000" cy="744938"/>
          </a:xfrm>
        </p:spPr>
        <p:txBody>
          <a:bodyPr/>
          <a:lstStyle/>
          <a:p>
            <a:r>
              <a:rPr lang="en-US"/>
              <a:t>Mina </a:t>
            </a:r>
            <a:r>
              <a:rPr lang="en-US" err="1"/>
              <a:t>Brahmbhatt</a:t>
            </a:r>
            <a:endParaRPr lang="en-US"/>
          </a:p>
        </p:txBody>
      </p:sp>
      <p:sp>
        <p:nvSpPr>
          <p:cNvPr id="6" name="Footer Placeholder 2">
            <a:extLst>
              <a:ext uri="{FF2B5EF4-FFF2-40B4-BE49-F238E27FC236}">
                <a16:creationId xmlns:a16="http://schemas.microsoft.com/office/drawing/2014/main" id="{0626DD77-8F9E-8587-5354-9A26F423F944}"/>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pic>
        <p:nvPicPr>
          <p:cNvPr id="5" name="Picture 4" descr="A pile of white powder&#10;&#10;Description automatically generated">
            <a:extLst>
              <a:ext uri="{FF2B5EF4-FFF2-40B4-BE49-F238E27FC236}">
                <a16:creationId xmlns:a16="http://schemas.microsoft.com/office/drawing/2014/main" id="{01FC963C-1E06-0E2D-EFFC-935C64D18F9B}"/>
              </a:ext>
            </a:extLst>
          </p:cNvPr>
          <p:cNvPicPr>
            <a:picLocks noChangeAspect="1"/>
          </p:cNvPicPr>
          <p:nvPr/>
        </p:nvPicPr>
        <p:blipFill>
          <a:blip r:embed="rId2"/>
          <a:stretch>
            <a:fillRect/>
          </a:stretch>
        </p:blipFill>
        <p:spPr>
          <a:xfrm flipH="1">
            <a:off x="1845230" y="1792085"/>
            <a:ext cx="2253567" cy="1285743"/>
          </a:xfrm>
          <a:prstGeom prst="rect">
            <a:avLst/>
          </a:prstGeom>
        </p:spPr>
      </p:pic>
      <p:sp>
        <p:nvSpPr>
          <p:cNvPr id="8" name="Content Placeholder 1">
            <a:extLst>
              <a:ext uri="{FF2B5EF4-FFF2-40B4-BE49-F238E27FC236}">
                <a16:creationId xmlns:a16="http://schemas.microsoft.com/office/drawing/2014/main" id="{616D7ADC-21AB-53F7-F55D-ADCBE121E370}"/>
              </a:ext>
            </a:extLst>
          </p:cNvPr>
          <p:cNvSpPr txBox="1">
            <a:spLocks/>
          </p:cNvSpPr>
          <p:nvPr/>
        </p:nvSpPr>
        <p:spPr>
          <a:xfrm>
            <a:off x="1470193" y="3159256"/>
            <a:ext cx="3164927" cy="457747"/>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rgbClr val="772F3F"/>
                </a:solidFill>
                <a:latin typeface="Aptos"/>
                <a:cs typeface="Calibri"/>
              </a:rPr>
              <a:t>LHS-1</a:t>
            </a:r>
            <a:endParaRPr lang="en-US">
              <a:solidFill>
                <a:srgbClr val="772F3F"/>
              </a:solidFill>
              <a:cs typeface="Calibri"/>
            </a:endParaRPr>
          </a:p>
          <a:p>
            <a:endParaRPr lang="en-US">
              <a:solidFill>
                <a:srgbClr val="772F3F"/>
              </a:solidFill>
              <a:cs typeface="Calibri"/>
            </a:endParaRPr>
          </a:p>
        </p:txBody>
      </p:sp>
      <p:pic>
        <p:nvPicPr>
          <p:cNvPr id="9" name="Picture 8" descr="A pile of white powder&#10;&#10;Description automatically generated">
            <a:extLst>
              <a:ext uri="{FF2B5EF4-FFF2-40B4-BE49-F238E27FC236}">
                <a16:creationId xmlns:a16="http://schemas.microsoft.com/office/drawing/2014/main" id="{0DDA4AEA-0AAC-B440-2FC2-CD636B68A2BC}"/>
              </a:ext>
            </a:extLst>
          </p:cNvPr>
          <p:cNvPicPr>
            <a:picLocks/>
          </p:cNvPicPr>
          <p:nvPr/>
        </p:nvPicPr>
        <p:blipFill>
          <a:blip r:embed="rId3"/>
          <a:stretch>
            <a:fillRect/>
          </a:stretch>
        </p:blipFill>
        <p:spPr>
          <a:xfrm>
            <a:off x="6227378" y="1789107"/>
            <a:ext cx="2250843" cy="1285921"/>
          </a:xfrm>
          <a:prstGeom prst="rect">
            <a:avLst/>
          </a:prstGeom>
        </p:spPr>
      </p:pic>
      <p:pic>
        <p:nvPicPr>
          <p:cNvPr id="17" name="Picture 16" descr="A close up of a pile of dirt&#10;&#10;Description automatically generated">
            <a:extLst>
              <a:ext uri="{FF2B5EF4-FFF2-40B4-BE49-F238E27FC236}">
                <a16:creationId xmlns:a16="http://schemas.microsoft.com/office/drawing/2014/main" id="{E09D4E91-D4B0-36FB-A64B-1C0CDEE96BA4}"/>
              </a:ext>
            </a:extLst>
          </p:cNvPr>
          <p:cNvPicPr>
            <a:picLocks/>
          </p:cNvPicPr>
          <p:nvPr/>
        </p:nvPicPr>
        <p:blipFill>
          <a:blip r:embed="rId4"/>
          <a:stretch>
            <a:fillRect/>
          </a:stretch>
        </p:blipFill>
        <p:spPr>
          <a:xfrm>
            <a:off x="6285712" y="4217130"/>
            <a:ext cx="2247848" cy="1292381"/>
          </a:xfrm>
          <a:prstGeom prst="rect">
            <a:avLst/>
          </a:prstGeom>
        </p:spPr>
      </p:pic>
      <p:pic>
        <p:nvPicPr>
          <p:cNvPr id="18" name="Picture 17" descr="A pile of white sand&#10;&#10;Description automatically generated">
            <a:extLst>
              <a:ext uri="{FF2B5EF4-FFF2-40B4-BE49-F238E27FC236}">
                <a16:creationId xmlns:a16="http://schemas.microsoft.com/office/drawing/2014/main" id="{1CA92B34-F55A-DEB6-F32A-F3ED73955772}"/>
              </a:ext>
            </a:extLst>
          </p:cNvPr>
          <p:cNvPicPr>
            <a:picLocks/>
          </p:cNvPicPr>
          <p:nvPr/>
        </p:nvPicPr>
        <p:blipFill>
          <a:blip r:embed="rId5"/>
          <a:stretch>
            <a:fillRect/>
          </a:stretch>
        </p:blipFill>
        <p:spPr>
          <a:xfrm>
            <a:off x="1846352" y="4306585"/>
            <a:ext cx="2249267" cy="1294301"/>
          </a:xfrm>
          <a:prstGeom prst="rect">
            <a:avLst/>
          </a:prstGeom>
        </p:spPr>
      </p:pic>
      <p:sp>
        <p:nvSpPr>
          <p:cNvPr id="27" name="Content Placeholder 1">
            <a:extLst>
              <a:ext uri="{FF2B5EF4-FFF2-40B4-BE49-F238E27FC236}">
                <a16:creationId xmlns:a16="http://schemas.microsoft.com/office/drawing/2014/main" id="{1223A976-50AD-8DC3-79C3-61BEDF5C7E17}"/>
              </a:ext>
            </a:extLst>
          </p:cNvPr>
          <p:cNvSpPr txBox="1">
            <a:spLocks/>
          </p:cNvSpPr>
          <p:nvPr/>
        </p:nvSpPr>
        <p:spPr>
          <a:xfrm>
            <a:off x="5779434" y="3165825"/>
            <a:ext cx="3164927" cy="457747"/>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rgbClr val="772F3F"/>
                </a:solidFill>
                <a:latin typeface="Aptos"/>
                <a:cs typeface="Calibri"/>
              </a:rPr>
              <a:t>LHS-2</a:t>
            </a:r>
            <a:endParaRPr lang="en-US">
              <a:solidFill>
                <a:srgbClr val="772F3F"/>
              </a:solidFill>
              <a:cs typeface="Calibri"/>
            </a:endParaRPr>
          </a:p>
          <a:p>
            <a:endParaRPr lang="en-US">
              <a:cs typeface="Calibri"/>
            </a:endParaRPr>
          </a:p>
        </p:txBody>
      </p:sp>
      <p:sp>
        <p:nvSpPr>
          <p:cNvPr id="28" name="Content Placeholder 1">
            <a:extLst>
              <a:ext uri="{FF2B5EF4-FFF2-40B4-BE49-F238E27FC236}">
                <a16:creationId xmlns:a16="http://schemas.microsoft.com/office/drawing/2014/main" id="{72A902F4-36DE-5F20-CB54-698847E06D9F}"/>
              </a:ext>
            </a:extLst>
          </p:cNvPr>
          <p:cNvSpPr txBox="1">
            <a:spLocks/>
          </p:cNvSpPr>
          <p:nvPr/>
        </p:nvSpPr>
        <p:spPr>
          <a:xfrm>
            <a:off x="5694037" y="5583204"/>
            <a:ext cx="3164927" cy="457747"/>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rgbClr val="772F3F"/>
                </a:solidFill>
                <a:latin typeface="Aptos"/>
                <a:cs typeface="Calibri"/>
              </a:rPr>
              <a:t>OPRL2N</a:t>
            </a:r>
            <a:endParaRPr lang="en-US">
              <a:solidFill>
                <a:srgbClr val="772F3F"/>
              </a:solidFill>
            </a:endParaRPr>
          </a:p>
          <a:p>
            <a:endParaRPr lang="en-US">
              <a:cs typeface="Calibri"/>
            </a:endParaRPr>
          </a:p>
        </p:txBody>
      </p:sp>
      <p:sp>
        <p:nvSpPr>
          <p:cNvPr id="29" name="Content Placeholder 1">
            <a:extLst>
              <a:ext uri="{FF2B5EF4-FFF2-40B4-BE49-F238E27FC236}">
                <a16:creationId xmlns:a16="http://schemas.microsoft.com/office/drawing/2014/main" id="{AC8EC984-A231-7DCD-1962-7C9D11322F44}"/>
              </a:ext>
            </a:extLst>
          </p:cNvPr>
          <p:cNvSpPr txBox="1">
            <a:spLocks/>
          </p:cNvSpPr>
          <p:nvPr/>
        </p:nvSpPr>
        <p:spPr>
          <a:xfrm>
            <a:off x="1391364" y="5662031"/>
            <a:ext cx="3164927" cy="457747"/>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rgbClr val="772F3F"/>
                </a:solidFill>
                <a:latin typeface="Aptos"/>
                <a:cs typeface="Calibri"/>
              </a:rPr>
              <a:t>OPRH3N</a:t>
            </a:r>
          </a:p>
          <a:p>
            <a:endParaRPr lang="en-US">
              <a:cs typeface="Calibri"/>
            </a:endParaRPr>
          </a:p>
        </p:txBody>
      </p:sp>
      <p:pic>
        <p:nvPicPr>
          <p:cNvPr id="30" name="Graphic 29" descr="Question Mark with solid fill">
            <a:extLst>
              <a:ext uri="{FF2B5EF4-FFF2-40B4-BE49-F238E27FC236}">
                <a16:creationId xmlns:a16="http://schemas.microsoft.com/office/drawing/2014/main" id="{3410814F-8CA7-C446-26EC-495A318E38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41076" y="3168869"/>
            <a:ext cx="1952296" cy="1978572"/>
          </a:xfrm>
          <a:prstGeom prst="rect">
            <a:avLst/>
          </a:prstGeom>
        </p:spPr>
      </p:pic>
      <p:sp>
        <p:nvSpPr>
          <p:cNvPr id="7" name="Title 18">
            <a:extLst>
              <a:ext uri="{FF2B5EF4-FFF2-40B4-BE49-F238E27FC236}">
                <a16:creationId xmlns:a16="http://schemas.microsoft.com/office/drawing/2014/main" id="{423367DF-9653-473A-8195-C74EF138D861}"/>
              </a:ext>
            </a:extLst>
          </p:cNvPr>
          <p:cNvSpPr txBox="1">
            <a:spLocks/>
          </p:cNvSpPr>
          <p:nvPr/>
        </p:nvSpPr>
        <p:spPr>
          <a:xfrm>
            <a:off x="440059" y="0"/>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Simulant Selection:</a:t>
            </a:r>
          </a:p>
        </p:txBody>
      </p:sp>
      <p:sp>
        <p:nvSpPr>
          <p:cNvPr id="16" name="Title 3">
            <a:extLst>
              <a:ext uri="{FF2B5EF4-FFF2-40B4-BE49-F238E27FC236}">
                <a16:creationId xmlns:a16="http://schemas.microsoft.com/office/drawing/2014/main" id="{33357B4A-7CDA-146B-18AF-17952DF36F68}"/>
              </a:ext>
            </a:extLst>
          </p:cNvPr>
          <p:cNvSpPr txBox="1">
            <a:spLocks/>
          </p:cNvSpPr>
          <p:nvPr/>
        </p:nvSpPr>
        <p:spPr>
          <a:xfrm>
            <a:off x="440059" y="546408"/>
            <a:ext cx="5221838" cy="605206"/>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sz="3200"/>
              <a:t>Simulant Options</a:t>
            </a:r>
          </a:p>
        </p:txBody>
      </p:sp>
    </p:spTree>
    <p:extLst>
      <p:ext uri="{BB962C8B-B14F-4D97-AF65-F5344CB8AC3E}">
        <p14:creationId xmlns:p14="http://schemas.microsoft.com/office/powerpoint/2010/main" val="1259565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moon with white text&#10;&#10;Description automatically generated">
            <a:extLst>
              <a:ext uri="{FF2B5EF4-FFF2-40B4-BE49-F238E27FC236}">
                <a16:creationId xmlns:a16="http://schemas.microsoft.com/office/drawing/2014/main" id="{A90BD4EA-7CA6-9B65-00AA-14C3D866F2C7}"/>
              </a:ext>
            </a:extLst>
          </p:cNvPr>
          <p:cNvPicPr>
            <a:picLocks noGrp="1" noChangeAspect="1"/>
          </p:cNvPicPr>
          <p:nvPr>
            <p:ph idx="1"/>
          </p:nvPr>
        </p:nvPicPr>
        <p:blipFill>
          <a:blip r:embed="rId2"/>
          <a:stretch>
            <a:fillRect/>
          </a:stretch>
        </p:blipFill>
        <p:spPr>
          <a:xfrm>
            <a:off x="2379388" y="1711791"/>
            <a:ext cx="5909224" cy="4114800"/>
          </a:xfrm>
        </p:spPr>
      </p:pic>
      <p:sp>
        <p:nvSpPr>
          <p:cNvPr id="4" name="Slide Number Placeholder 3">
            <a:extLst>
              <a:ext uri="{FF2B5EF4-FFF2-40B4-BE49-F238E27FC236}">
                <a16:creationId xmlns:a16="http://schemas.microsoft.com/office/drawing/2014/main" id="{0E12FF5E-9F46-927D-C700-A94B0085EAEE}"/>
              </a:ext>
            </a:extLst>
          </p:cNvPr>
          <p:cNvSpPr>
            <a:spLocks noGrp="1"/>
          </p:cNvSpPr>
          <p:nvPr>
            <p:ph type="sldNum" sz="quarter" idx="12"/>
          </p:nvPr>
        </p:nvSpPr>
        <p:spPr/>
        <p:txBody>
          <a:bodyPr/>
          <a:lstStyle/>
          <a:p>
            <a:fld id="{A5AEF524-62EC-C340-82A1-9F47B6C43E55}" type="slidenum">
              <a:rPr lang="en-US" smtClean="0"/>
              <a:t>17</a:t>
            </a:fld>
            <a:endParaRPr lang="en-US"/>
          </a:p>
        </p:txBody>
      </p:sp>
      <p:sp>
        <p:nvSpPr>
          <p:cNvPr id="5" name="Title 4">
            <a:extLst>
              <a:ext uri="{FF2B5EF4-FFF2-40B4-BE49-F238E27FC236}">
                <a16:creationId xmlns:a16="http://schemas.microsoft.com/office/drawing/2014/main" id="{835A0088-E9C1-57D5-0B69-F74719507477}"/>
              </a:ext>
            </a:extLst>
          </p:cNvPr>
          <p:cNvSpPr>
            <a:spLocks noGrp="1"/>
          </p:cNvSpPr>
          <p:nvPr>
            <p:ph type="title"/>
          </p:nvPr>
        </p:nvSpPr>
        <p:spPr>
          <a:xfrm>
            <a:off x="-2620360" y="-1934745"/>
            <a:ext cx="9753600" cy="960276"/>
          </a:xfrm>
        </p:spPr>
        <p:txBody>
          <a:bodyPr/>
          <a:lstStyle/>
          <a:p>
            <a:r>
              <a:rPr lang="en-US"/>
              <a:t>Simulant Modeled Location</a:t>
            </a:r>
          </a:p>
        </p:txBody>
      </p:sp>
      <p:pic>
        <p:nvPicPr>
          <p:cNvPr id="8" name="Graphic 7" descr="Arrow: Rotate left outline">
            <a:extLst>
              <a:ext uri="{FF2B5EF4-FFF2-40B4-BE49-F238E27FC236}">
                <a16:creationId xmlns:a16="http://schemas.microsoft.com/office/drawing/2014/main" id="{5D5A4098-A34A-339B-8AA6-7BA20F248F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7508" y="1710558"/>
            <a:ext cx="1577865" cy="1545020"/>
          </a:xfrm>
          <a:prstGeom prst="rect">
            <a:avLst/>
          </a:prstGeom>
        </p:spPr>
      </p:pic>
      <p:sp>
        <p:nvSpPr>
          <p:cNvPr id="9" name="TextBox 8">
            <a:extLst>
              <a:ext uri="{FF2B5EF4-FFF2-40B4-BE49-F238E27FC236}">
                <a16:creationId xmlns:a16="http://schemas.microsoft.com/office/drawing/2014/main" id="{F7D26160-FE1E-202B-EFEF-B8865A49386C}"/>
              </a:ext>
            </a:extLst>
          </p:cNvPr>
          <p:cNvSpPr txBox="1"/>
          <p:nvPr/>
        </p:nvSpPr>
        <p:spPr>
          <a:xfrm>
            <a:off x="767255" y="3100552"/>
            <a:ext cx="159494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solidFill>
                  <a:srgbClr val="772F3F"/>
                </a:solidFill>
                <a:cs typeface="Calibri"/>
              </a:rPr>
              <a:t>OPRL2N</a:t>
            </a:r>
          </a:p>
        </p:txBody>
      </p:sp>
      <p:pic>
        <p:nvPicPr>
          <p:cNvPr id="11" name="Graphic 10" descr="Arrow: Rotate left outline">
            <a:extLst>
              <a:ext uri="{FF2B5EF4-FFF2-40B4-BE49-F238E27FC236}">
                <a16:creationId xmlns:a16="http://schemas.microsoft.com/office/drawing/2014/main" id="{F2AA456B-9022-05BE-8644-C08E8A57B5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7589151" y="3869412"/>
            <a:ext cx="1851134" cy="1714646"/>
          </a:xfrm>
          <a:prstGeom prst="rect">
            <a:avLst/>
          </a:prstGeom>
        </p:spPr>
      </p:pic>
      <p:sp>
        <p:nvSpPr>
          <p:cNvPr id="12" name="TextBox 11">
            <a:extLst>
              <a:ext uri="{FF2B5EF4-FFF2-40B4-BE49-F238E27FC236}">
                <a16:creationId xmlns:a16="http://schemas.microsoft.com/office/drawing/2014/main" id="{996F2927-C5D3-236D-F2CF-39504F128B4C}"/>
              </a:ext>
            </a:extLst>
          </p:cNvPr>
          <p:cNvSpPr txBox="1"/>
          <p:nvPr/>
        </p:nvSpPr>
        <p:spPr>
          <a:xfrm>
            <a:off x="8288477" y="2670163"/>
            <a:ext cx="159494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solidFill>
                  <a:srgbClr val="772F3F"/>
                </a:solidFill>
                <a:cs typeface="Calibri"/>
              </a:rPr>
              <a:t>LHS-1</a:t>
            </a:r>
          </a:p>
          <a:p>
            <a:r>
              <a:rPr lang="en-US" sz="2800">
                <a:solidFill>
                  <a:srgbClr val="772F3F"/>
                </a:solidFill>
                <a:cs typeface="Calibri"/>
              </a:rPr>
              <a:t>LHS-2</a:t>
            </a:r>
          </a:p>
          <a:p>
            <a:r>
              <a:rPr lang="en-US" sz="2800">
                <a:solidFill>
                  <a:srgbClr val="772F3F"/>
                </a:solidFill>
                <a:cs typeface="Calibri"/>
              </a:rPr>
              <a:t>OPRH3N</a:t>
            </a:r>
          </a:p>
        </p:txBody>
      </p:sp>
      <p:sp>
        <p:nvSpPr>
          <p:cNvPr id="13" name="Footer Placeholder 2">
            <a:extLst>
              <a:ext uri="{FF2B5EF4-FFF2-40B4-BE49-F238E27FC236}">
                <a16:creationId xmlns:a16="http://schemas.microsoft.com/office/drawing/2014/main" id="{DADAD36C-5AF9-0FFB-19F8-604010A50309}"/>
              </a:ext>
            </a:extLst>
          </p:cNvPr>
          <p:cNvSpPr>
            <a:spLocks noGrp="1"/>
          </p:cNvSpPr>
          <p:nvPr>
            <p:ph type="ftr" sz="quarter" idx="11"/>
          </p:nvPr>
        </p:nvSpPr>
        <p:spPr>
          <a:xfrm>
            <a:off x="533400" y="6389091"/>
            <a:ext cx="4274813" cy="274320"/>
          </a:xfrm>
        </p:spPr>
        <p:txBody>
          <a:bodyPr/>
          <a:lstStyle/>
          <a:p>
            <a:r>
              <a:rPr lang="en-US"/>
              <a:t>Department of Mechanical Engineering</a:t>
            </a:r>
          </a:p>
        </p:txBody>
      </p:sp>
      <p:sp>
        <p:nvSpPr>
          <p:cNvPr id="14" name="Text Placeholder 5">
            <a:extLst>
              <a:ext uri="{FF2B5EF4-FFF2-40B4-BE49-F238E27FC236}">
                <a16:creationId xmlns:a16="http://schemas.microsoft.com/office/drawing/2014/main" id="{9EB4F2DD-D37C-3AE3-EF29-0D856BB3CF8A}"/>
              </a:ext>
            </a:extLst>
          </p:cNvPr>
          <p:cNvSpPr>
            <a:spLocks noGrp="1"/>
          </p:cNvSpPr>
          <p:nvPr>
            <p:ph type="body" sz="quarter" idx="13"/>
          </p:nvPr>
        </p:nvSpPr>
        <p:spPr>
          <a:xfrm>
            <a:off x="10668000" y="0"/>
            <a:ext cx="1524000" cy="744938"/>
          </a:xfrm>
        </p:spPr>
        <p:txBody>
          <a:bodyPr/>
          <a:lstStyle/>
          <a:p>
            <a:r>
              <a:rPr lang="en-US"/>
              <a:t>Mina </a:t>
            </a:r>
            <a:r>
              <a:rPr lang="en-US" err="1"/>
              <a:t>Brahmbhatt</a:t>
            </a:r>
            <a:endParaRPr lang="en-US"/>
          </a:p>
        </p:txBody>
      </p:sp>
      <p:sp>
        <p:nvSpPr>
          <p:cNvPr id="15" name="Title 18">
            <a:extLst>
              <a:ext uri="{FF2B5EF4-FFF2-40B4-BE49-F238E27FC236}">
                <a16:creationId xmlns:a16="http://schemas.microsoft.com/office/drawing/2014/main" id="{1CC728B9-99A8-3074-CCBD-5C05C2B84AA6}"/>
              </a:ext>
            </a:extLst>
          </p:cNvPr>
          <p:cNvSpPr txBox="1">
            <a:spLocks/>
          </p:cNvSpPr>
          <p:nvPr/>
        </p:nvSpPr>
        <p:spPr>
          <a:xfrm>
            <a:off x="440059" y="0"/>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Simulant Modeled Location:</a:t>
            </a:r>
          </a:p>
        </p:txBody>
      </p:sp>
      <p:sp>
        <p:nvSpPr>
          <p:cNvPr id="16" name="Title 3">
            <a:extLst>
              <a:ext uri="{FF2B5EF4-FFF2-40B4-BE49-F238E27FC236}">
                <a16:creationId xmlns:a16="http://schemas.microsoft.com/office/drawing/2014/main" id="{2404FABE-EA81-C8B4-18F6-116FCE8965EA}"/>
              </a:ext>
            </a:extLst>
          </p:cNvPr>
          <p:cNvSpPr txBox="1">
            <a:spLocks/>
          </p:cNvSpPr>
          <p:nvPr/>
        </p:nvSpPr>
        <p:spPr>
          <a:xfrm>
            <a:off x="440059" y="546408"/>
            <a:ext cx="5221838" cy="605206"/>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sz="3200"/>
              <a:t>Moon Locations</a:t>
            </a:r>
          </a:p>
        </p:txBody>
      </p:sp>
    </p:spTree>
    <p:extLst>
      <p:ext uri="{BB962C8B-B14F-4D97-AF65-F5344CB8AC3E}">
        <p14:creationId xmlns:p14="http://schemas.microsoft.com/office/powerpoint/2010/main" val="3092867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84789-D627-4DEC-6096-CF3C9ED051E2}"/>
            </a:ext>
          </a:extLst>
        </p:cNvPr>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E8680989-2576-C567-A480-D67A0CD99D7E}"/>
              </a:ext>
            </a:extLst>
          </p:cNvPr>
          <p:cNvSpPr/>
          <p:nvPr/>
        </p:nvSpPr>
        <p:spPr>
          <a:xfrm>
            <a:off x="5693495" y="1639751"/>
            <a:ext cx="3346568" cy="1988869"/>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49F83FD9-0C8A-F99A-77B0-421858CF1F31}"/>
              </a:ext>
            </a:extLst>
          </p:cNvPr>
          <p:cNvSpPr/>
          <p:nvPr/>
        </p:nvSpPr>
        <p:spPr>
          <a:xfrm>
            <a:off x="5693495" y="4057130"/>
            <a:ext cx="3346568" cy="1988869"/>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D8A7FEC7-5DC9-CDDC-E6E2-FCF290B1A37A}"/>
              </a:ext>
            </a:extLst>
          </p:cNvPr>
          <p:cNvSpPr/>
          <p:nvPr/>
        </p:nvSpPr>
        <p:spPr>
          <a:xfrm>
            <a:off x="1298857" y="4135958"/>
            <a:ext cx="3346568" cy="1988869"/>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FB1AB556-584C-2578-CF10-DF16317E60EF}"/>
              </a:ext>
            </a:extLst>
          </p:cNvPr>
          <p:cNvSpPr/>
          <p:nvPr/>
        </p:nvSpPr>
        <p:spPr>
          <a:xfrm>
            <a:off x="1298857" y="1639751"/>
            <a:ext cx="3346568" cy="1988869"/>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C14E965-EB34-794C-9170-7D0B1F724A20}"/>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18</a:t>
            </a:fld>
            <a:endParaRPr lang="en-US"/>
          </a:p>
        </p:txBody>
      </p:sp>
      <p:sp>
        <p:nvSpPr>
          <p:cNvPr id="2" name="Title 1">
            <a:extLst>
              <a:ext uri="{FF2B5EF4-FFF2-40B4-BE49-F238E27FC236}">
                <a16:creationId xmlns:a16="http://schemas.microsoft.com/office/drawing/2014/main" id="{5C7E6067-D329-5BE5-23F1-11468DA53300}"/>
              </a:ext>
            </a:extLst>
          </p:cNvPr>
          <p:cNvSpPr>
            <a:spLocks noGrp="1"/>
          </p:cNvSpPr>
          <p:nvPr>
            <p:ph type="title"/>
          </p:nvPr>
        </p:nvSpPr>
        <p:spPr>
          <a:xfrm>
            <a:off x="-3208026" y="-1902633"/>
            <a:ext cx="9753600" cy="960276"/>
          </a:xfrm>
        </p:spPr>
        <p:txBody>
          <a:bodyPr anchor="b">
            <a:normAutofit/>
          </a:bodyPr>
          <a:lstStyle/>
          <a:p>
            <a:r>
              <a:rPr lang="en-US"/>
              <a:t>Simulant Selection</a:t>
            </a:r>
          </a:p>
        </p:txBody>
      </p:sp>
      <p:sp>
        <p:nvSpPr>
          <p:cNvPr id="4" name="Text Placeholder 5">
            <a:extLst>
              <a:ext uri="{FF2B5EF4-FFF2-40B4-BE49-F238E27FC236}">
                <a16:creationId xmlns:a16="http://schemas.microsoft.com/office/drawing/2014/main" id="{C33C9419-E985-143D-BDE8-27B8C23A352F}"/>
              </a:ext>
            </a:extLst>
          </p:cNvPr>
          <p:cNvSpPr>
            <a:spLocks noGrp="1"/>
          </p:cNvSpPr>
          <p:nvPr>
            <p:ph type="body" sz="quarter" idx="13"/>
          </p:nvPr>
        </p:nvSpPr>
        <p:spPr>
          <a:xfrm>
            <a:off x="10668000" y="0"/>
            <a:ext cx="1524000" cy="744938"/>
          </a:xfrm>
        </p:spPr>
        <p:txBody>
          <a:bodyPr/>
          <a:lstStyle/>
          <a:p>
            <a:r>
              <a:rPr lang="en-US"/>
              <a:t>Mina </a:t>
            </a:r>
            <a:r>
              <a:rPr lang="en-US" err="1"/>
              <a:t>Brahmbhatt</a:t>
            </a:r>
            <a:endParaRPr lang="en-US"/>
          </a:p>
        </p:txBody>
      </p:sp>
      <p:sp>
        <p:nvSpPr>
          <p:cNvPr id="6" name="Footer Placeholder 2">
            <a:extLst>
              <a:ext uri="{FF2B5EF4-FFF2-40B4-BE49-F238E27FC236}">
                <a16:creationId xmlns:a16="http://schemas.microsoft.com/office/drawing/2014/main" id="{177D03AC-C636-4164-5FF6-4B10190D28C8}"/>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pic>
        <p:nvPicPr>
          <p:cNvPr id="5" name="Picture 4" descr="A pile of white powder&#10;&#10;Description automatically generated">
            <a:extLst>
              <a:ext uri="{FF2B5EF4-FFF2-40B4-BE49-F238E27FC236}">
                <a16:creationId xmlns:a16="http://schemas.microsoft.com/office/drawing/2014/main" id="{582F74CF-B542-CB6F-760F-D7CB243186EB}"/>
              </a:ext>
            </a:extLst>
          </p:cNvPr>
          <p:cNvPicPr>
            <a:picLocks noChangeAspect="1"/>
          </p:cNvPicPr>
          <p:nvPr/>
        </p:nvPicPr>
        <p:blipFill>
          <a:blip r:embed="rId3"/>
          <a:stretch>
            <a:fillRect/>
          </a:stretch>
        </p:blipFill>
        <p:spPr>
          <a:xfrm flipH="1">
            <a:off x="1845230" y="1792085"/>
            <a:ext cx="2253567" cy="1285743"/>
          </a:xfrm>
          <a:prstGeom prst="rect">
            <a:avLst/>
          </a:prstGeom>
        </p:spPr>
      </p:pic>
      <p:sp>
        <p:nvSpPr>
          <p:cNvPr id="8" name="Content Placeholder 1">
            <a:extLst>
              <a:ext uri="{FF2B5EF4-FFF2-40B4-BE49-F238E27FC236}">
                <a16:creationId xmlns:a16="http://schemas.microsoft.com/office/drawing/2014/main" id="{59923CE9-DA78-6471-9817-EF25561F29C4}"/>
              </a:ext>
            </a:extLst>
          </p:cNvPr>
          <p:cNvSpPr txBox="1">
            <a:spLocks/>
          </p:cNvSpPr>
          <p:nvPr/>
        </p:nvSpPr>
        <p:spPr>
          <a:xfrm>
            <a:off x="1470193" y="3159256"/>
            <a:ext cx="3164927" cy="457747"/>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rgbClr val="772F3F"/>
                </a:solidFill>
                <a:latin typeface="Aptos"/>
                <a:cs typeface="Calibri"/>
              </a:rPr>
              <a:t>LHS-1</a:t>
            </a:r>
            <a:endParaRPr lang="en-US">
              <a:solidFill>
                <a:srgbClr val="772F3F"/>
              </a:solidFill>
              <a:cs typeface="Calibri"/>
            </a:endParaRPr>
          </a:p>
          <a:p>
            <a:endParaRPr lang="en-US">
              <a:solidFill>
                <a:srgbClr val="772F3F"/>
              </a:solidFill>
              <a:cs typeface="Calibri"/>
            </a:endParaRPr>
          </a:p>
        </p:txBody>
      </p:sp>
      <p:pic>
        <p:nvPicPr>
          <p:cNvPr id="9" name="Picture 8" descr="A pile of white powder&#10;&#10;Description automatically generated">
            <a:extLst>
              <a:ext uri="{FF2B5EF4-FFF2-40B4-BE49-F238E27FC236}">
                <a16:creationId xmlns:a16="http://schemas.microsoft.com/office/drawing/2014/main" id="{1394BD63-FDC4-76F4-383E-35A30C37F4CB}"/>
              </a:ext>
            </a:extLst>
          </p:cNvPr>
          <p:cNvPicPr>
            <a:picLocks/>
          </p:cNvPicPr>
          <p:nvPr/>
        </p:nvPicPr>
        <p:blipFill>
          <a:blip r:embed="rId4"/>
          <a:stretch>
            <a:fillRect/>
          </a:stretch>
        </p:blipFill>
        <p:spPr>
          <a:xfrm>
            <a:off x="6227378" y="1789107"/>
            <a:ext cx="2250843" cy="1285921"/>
          </a:xfrm>
          <a:prstGeom prst="rect">
            <a:avLst/>
          </a:prstGeom>
        </p:spPr>
      </p:pic>
      <p:pic>
        <p:nvPicPr>
          <p:cNvPr id="17" name="Picture 16" descr="A close up of a pile of dirt&#10;&#10;Description automatically generated">
            <a:extLst>
              <a:ext uri="{FF2B5EF4-FFF2-40B4-BE49-F238E27FC236}">
                <a16:creationId xmlns:a16="http://schemas.microsoft.com/office/drawing/2014/main" id="{42CB5862-0973-A18A-6B44-C23F0A9D86D0}"/>
              </a:ext>
            </a:extLst>
          </p:cNvPr>
          <p:cNvPicPr>
            <a:picLocks/>
          </p:cNvPicPr>
          <p:nvPr/>
        </p:nvPicPr>
        <p:blipFill>
          <a:blip r:embed="rId5"/>
          <a:stretch>
            <a:fillRect/>
          </a:stretch>
        </p:blipFill>
        <p:spPr>
          <a:xfrm>
            <a:off x="6285712" y="4217130"/>
            <a:ext cx="2247848" cy="1292381"/>
          </a:xfrm>
          <a:prstGeom prst="rect">
            <a:avLst/>
          </a:prstGeom>
        </p:spPr>
      </p:pic>
      <p:pic>
        <p:nvPicPr>
          <p:cNvPr id="18" name="Picture 17" descr="A pile of white sand&#10;&#10;Description automatically generated">
            <a:extLst>
              <a:ext uri="{FF2B5EF4-FFF2-40B4-BE49-F238E27FC236}">
                <a16:creationId xmlns:a16="http://schemas.microsoft.com/office/drawing/2014/main" id="{1073ED26-8F35-0F3B-3E50-C9E6DD0216B2}"/>
              </a:ext>
            </a:extLst>
          </p:cNvPr>
          <p:cNvPicPr>
            <a:picLocks/>
          </p:cNvPicPr>
          <p:nvPr/>
        </p:nvPicPr>
        <p:blipFill>
          <a:blip r:embed="rId6"/>
          <a:stretch>
            <a:fillRect/>
          </a:stretch>
        </p:blipFill>
        <p:spPr>
          <a:xfrm>
            <a:off x="1846352" y="4306585"/>
            <a:ext cx="2249267" cy="1294301"/>
          </a:xfrm>
          <a:prstGeom prst="rect">
            <a:avLst/>
          </a:prstGeom>
        </p:spPr>
      </p:pic>
      <p:sp>
        <p:nvSpPr>
          <p:cNvPr id="27" name="Content Placeholder 1">
            <a:extLst>
              <a:ext uri="{FF2B5EF4-FFF2-40B4-BE49-F238E27FC236}">
                <a16:creationId xmlns:a16="http://schemas.microsoft.com/office/drawing/2014/main" id="{1FA50852-64D9-7FAF-DF5E-1B1FB188B998}"/>
              </a:ext>
            </a:extLst>
          </p:cNvPr>
          <p:cNvSpPr txBox="1">
            <a:spLocks/>
          </p:cNvSpPr>
          <p:nvPr/>
        </p:nvSpPr>
        <p:spPr>
          <a:xfrm>
            <a:off x="5779434" y="3165825"/>
            <a:ext cx="3164927" cy="457747"/>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rgbClr val="772F3F"/>
                </a:solidFill>
                <a:latin typeface="Aptos"/>
                <a:cs typeface="Calibri"/>
              </a:rPr>
              <a:t>LHS-2</a:t>
            </a:r>
            <a:endParaRPr lang="en-US">
              <a:solidFill>
                <a:srgbClr val="772F3F"/>
              </a:solidFill>
              <a:cs typeface="Calibri"/>
            </a:endParaRPr>
          </a:p>
          <a:p>
            <a:endParaRPr lang="en-US">
              <a:cs typeface="Calibri"/>
            </a:endParaRPr>
          </a:p>
        </p:txBody>
      </p:sp>
      <p:sp>
        <p:nvSpPr>
          <p:cNvPr id="28" name="Content Placeholder 1">
            <a:extLst>
              <a:ext uri="{FF2B5EF4-FFF2-40B4-BE49-F238E27FC236}">
                <a16:creationId xmlns:a16="http://schemas.microsoft.com/office/drawing/2014/main" id="{5CFBD869-E51A-92B6-457A-4EC30AFCE795}"/>
              </a:ext>
            </a:extLst>
          </p:cNvPr>
          <p:cNvSpPr txBox="1">
            <a:spLocks/>
          </p:cNvSpPr>
          <p:nvPr/>
        </p:nvSpPr>
        <p:spPr>
          <a:xfrm>
            <a:off x="5694037" y="5583204"/>
            <a:ext cx="3164927" cy="457747"/>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rgbClr val="772F3F"/>
                </a:solidFill>
                <a:latin typeface="Aptos"/>
                <a:cs typeface="Calibri"/>
              </a:rPr>
              <a:t>OPRL2N</a:t>
            </a:r>
            <a:endParaRPr lang="en-US">
              <a:solidFill>
                <a:srgbClr val="772F3F"/>
              </a:solidFill>
            </a:endParaRPr>
          </a:p>
          <a:p>
            <a:endParaRPr lang="en-US">
              <a:cs typeface="Calibri"/>
            </a:endParaRPr>
          </a:p>
        </p:txBody>
      </p:sp>
      <p:sp>
        <p:nvSpPr>
          <p:cNvPr id="29" name="Content Placeholder 1">
            <a:extLst>
              <a:ext uri="{FF2B5EF4-FFF2-40B4-BE49-F238E27FC236}">
                <a16:creationId xmlns:a16="http://schemas.microsoft.com/office/drawing/2014/main" id="{375D677C-6CC1-5FAF-2B0C-C023D9E7A899}"/>
              </a:ext>
            </a:extLst>
          </p:cNvPr>
          <p:cNvSpPr txBox="1">
            <a:spLocks/>
          </p:cNvSpPr>
          <p:nvPr/>
        </p:nvSpPr>
        <p:spPr>
          <a:xfrm>
            <a:off x="1391364" y="5662031"/>
            <a:ext cx="3164927" cy="457747"/>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rgbClr val="772F3F"/>
                </a:solidFill>
                <a:latin typeface="Aptos"/>
                <a:cs typeface="Calibri"/>
              </a:rPr>
              <a:t>OPRH3N</a:t>
            </a:r>
          </a:p>
          <a:p>
            <a:endParaRPr lang="en-US">
              <a:cs typeface="Calibri"/>
            </a:endParaRPr>
          </a:p>
        </p:txBody>
      </p:sp>
      <p:pic>
        <p:nvPicPr>
          <p:cNvPr id="30" name="Graphic 29" descr="Question Mark with solid fill">
            <a:extLst>
              <a:ext uri="{FF2B5EF4-FFF2-40B4-BE49-F238E27FC236}">
                <a16:creationId xmlns:a16="http://schemas.microsoft.com/office/drawing/2014/main" id="{B7FF18B4-C07F-1E22-D79E-9247DE9EC7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41076" y="3168869"/>
            <a:ext cx="1952296" cy="1978572"/>
          </a:xfrm>
          <a:prstGeom prst="rect">
            <a:avLst/>
          </a:prstGeom>
        </p:spPr>
      </p:pic>
      <p:pic>
        <p:nvPicPr>
          <p:cNvPr id="10" name="Graphic 9" descr="Close with solid fill">
            <a:extLst>
              <a:ext uri="{FF2B5EF4-FFF2-40B4-BE49-F238E27FC236}">
                <a16:creationId xmlns:a16="http://schemas.microsoft.com/office/drawing/2014/main" id="{0665A4E3-969E-A5E6-BD12-1239CE4F2D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22070" y="3547123"/>
            <a:ext cx="3050937" cy="3050937"/>
          </a:xfrm>
          <a:prstGeom prst="rect">
            <a:avLst/>
          </a:prstGeom>
        </p:spPr>
      </p:pic>
      <p:pic>
        <p:nvPicPr>
          <p:cNvPr id="11" name="Graphic 10" descr="Close with solid fill">
            <a:extLst>
              <a:ext uri="{FF2B5EF4-FFF2-40B4-BE49-F238E27FC236}">
                <a16:creationId xmlns:a16="http://schemas.microsoft.com/office/drawing/2014/main" id="{B13E87E0-03F5-1E1F-3C33-AE7E801B3E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31834" y="1259618"/>
            <a:ext cx="3050937" cy="3050937"/>
          </a:xfrm>
          <a:prstGeom prst="rect">
            <a:avLst/>
          </a:prstGeom>
        </p:spPr>
      </p:pic>
      <p:sp>
        <p:nvSpPr>
          <p:cNvPr id="7" name="Title 18">
            <a:extLst>
              <a:ext uri="{FF2B5EF4-FFF2-40B4-BE49-F238E27FC236}">
                <a16:creationId xmlns:a16="http://schemas.microsoft.com/office/drawing/2014/main" id="{508872F4-164D-0EF0-5CF5-279593C755F1}"/>
              </a:ext>
            </a:extLst>
          </p:cNvPr>
          <p:cNvSpPr txBox="1">
            <a:spLocks/>
          </p:cNvSpPr>
          <p:nvPr/>
        </p:nvSpPr>
        <p:spPr>
          <a:xfrm>
            <a:off x="440059" y="0"/>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Simulant Selection:</a:t>
            </a:r>
          </a:p>
        </p:txBody>
      </p:sp>
      <p:sp>
        <p:nvSpPr>
          <p:cNvPr id="12" name="Title 3">
            <a:extLst>
              <a:ext uri="{FF2B5EF4-FFF2-40B4-BE49-F238E27FC236}">
                <a16:creationId xmlns:a16="http://schemas.microsoft.com/office/drawing/2014/main" id="{CC11A7A5-8129-7A7D-4028-137A57AD6141}"/>
              </a:ext>
            </a:extLst>
          </p:cNvPr>
          <p:cNvSpPr txBox="1">
            <a:spLocks/>
          </p:cNvSpPr>
          <p:nvPr/>
        </p:nvSpPr>
        <p:spPr>
          <a:xfrm>
            <a:off x="440059" y="546408"/>
            <a:ext cx="5221838" cy="605206"/>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sz="3200"/>
              <a:t>Final 2 Choices</a:t>
            </a:r>
          </a:p>
        </p:txBody>
      </p:sp>
    </p:spTree>
    <p:extLst>
      <p:ext uri="{BB962C8B-B14F-4D97-AF65-F5344CB8AC3E}">
        <p14:creationId xmlns:p14="http://schemas.microsoft.com/office/powerpoint/2010/main" val="1878856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a:extLst>
              <a:ext uri="{FF2B5EF4-FFF2-40B4-BE49-F238E27FC236}">
                <a16:creationId xmlns:a16="http://schemas.microsoft.com/office/drawing/2014/main" id="{4441FEC2-6229-D6EA-F9CB-5FA97FC0AD96}"/>
              </a:ext>
            </a:extLst>
          </p:cNvPr>
          <p:cNvSpPr>
            <a:spLocks noGrp="1"/>
          </p:cNvSpPr>
          <p:nvPr>
            <p:ph sz="half" idx="1"/>
          </p:nvPr>
        </p:nvSpPr>
        <p:spPr>
          <a:xfrm>
            <a:off x="457200" y="1825625"/>
            <a:ext cx="4800599" cy="4351338"/>
          </a:xfrm>
        </p:spPr>
        <p:txBody>
          <a:bodyPr vert="horz" lIns="0" tIns="0" rIns="0" bIns="0" rtlCol="0" anchor="t">
            <a:noAutofit/>
          </a:bodyPr>
          <a:lstStyle/>
          <a:p>
            <a:r>
              <a:rPr lang="en-US">
                <a:cs typeface="Calibri"/>
              </a:rPr>
              <a:t>Under 35 µm</a:t>
            </a:r>
          </a:p>
          <a:p>
            <a:r>
              <a:rPr lang="en-US">
                <a:cs typeface="Calibri"/>
              </a:rPr>
              <a:t>74% Anorthosite, 25% Basaltic Cinders</a:t>
            </a:r>
          </a:p>
          <a:p>
            <a:r>
              <a:rPr lang="en-US">
                <a:cs typeface="Calibri"/>
              </a:rPr>
              <a:t>Bulk Density:</a:t>
            </a:r>
          </a:p>
          <a:p>
            <a:pPr lvl="1"/>
            <a:r>
              <a:rPr lang="en-US">
                <a:cs typeface="Calibri"/>
              </a:rPr>
              <a:t>Min: 1.38 g/cm</a:t>
            </a:r>
            <a:r>
              <a:rPr lang="en-US" baseline="30000">
                <a:cs typeface="Calibri"/>
              </a:rPr>
              <a:t>3</a:t>
            </a:r>
          </a:p>
          <a:p>
            <a:pPr lvl="1"/>
            <a:r>
              <a:rPr lang="en-US">
                <a:cs typeface="Calibri"/>
              </a:rPr>
              <a:t>Max: 1.56 g/cm</a:t>
            </a:r>
            <a:r>
              <a:rPr lang="en-US" baseline="30000">
                <a:cs typeface="Calibri"/>
              </a:rPr>
              <a:t>3</a:t>
            </a:r>
          </a:p>
          <a:p>
            <a:r>
              <a:rPr lang="en-US">
                <a:cs typeface="Calibri"/>
              </a:rPr>
              <a:t>Angle of Repose:</a:t>
            </a:r>
          </a:p>
          <a:p>
            <a:pPr lvl="1"/>
            <a:r>
              <a:rPr lang="en-US">
                <a:cs typeface="Calibri"/>
              </a:rPr>
              <a:t>10g: 47 deg</a:t>
            </a:r>
          </a:p>
          <a:p>
            <a:pPr lvl="1"/>
            <a:r>
              <a:rPr lang="en-US">
                <a:cs typeface="Calibri"/>
              </a:rPr>
              <a:t>250g: 39.5 deg</a:t>
            </a:r>
          </a:p>
          <a:p>
            <a:pPr marL="0" indent="0">
              <a:buNone/>
            </a:pPr>
            <a:endParaRPr lang="en-US">
              <a:cs typeface="Calibri"/>
            </a:endParaRPr>
          </a:p>
        </p:txBody>
      </p:sp>
      <p:pic>
        <p:nvPicPr>
          <p:cNvPr id="8" name="Picture 7" descr="A pile of white powder&#10;&#10;Description automatically generated">
            <a:extLst>
              <a:ext uri="{FF2B5EF4-FFF2-40B4-BE49-F238E27FC236}">
                <a16:creationId xmlns:a16="http://schemas.microsoft.com/office/drawing/2014/main" id="{2312F327-FC2F-433C-D7A4-986CB9124070}"/>
              </a:ext>
            </a:extLst>
          </p:cNvPr>
          <p:cNvPicPr>
            <a:picLocks noChangeAspect="1"/>
          </p:cNvPicPr>
          <p:nvPr/>
        </p:nvPicPr>
        <p:blipFill>
          <a:blip r:embed="rId3"/>
          <a:stretch>
            <a:fillRect/>
          </a:stretch>
        </p:blipFill>
        <p:spPr>
          <a:xfrm flipH="1">
            <a:off x="5410200" y="2639125"/>
            <a:ext cx="4800598" cy="2724338"/>
          </a:xfrm>
          <a:prstGeom prst="rect">
            <a:avLst/>
          </a:prstGeom>
          <a:noFill/>
        </p:spPr>
      </p:pic>
      <p:sp>
        <p:nvSpPr>
          <p:cNvPr id="4" name="Slide Number Placeholder 3">
            <a:extLst>
              <a:ext uri="{FF2B5EF4-FFF2-40B4-BE49-F238E27FC236}">
                <a16:creationId xmlns:a16="http://schemas.microsoft.com/office/drawing/2014/main" id="{FD07A9E5-D9F1-75B4-60D1-7ACA2717F486}"/>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19</a:t>
            </a:fld>
            <a:endParaRPr lang="en-US"/>
          </a:p>
        </p:txBody>
      </p:sp>
      <p:sp>
        <p:nvSpPr>
          <p:cNvPr id="5" name="Title 4">
            <a:extLst>
              <a:ext uri="{FF2B5EF4-FFF2-40B4-BE49-F238E27FC236}">
                <a16:creationId xmlns:a16="http://schemas.microsoft.com/office/drawing/2014/main" id="{162BC0D4-9174-5ABB-5683-0B466C6A81FE}"/>
              </a:ext>
            </a:extLst>
          </p:cNvPr>
          <p:cNvSpPr>
            <a:spLocks noGrp="1"/>
          </p:cNvSpPr>
          <p:nvPr>
            <p:ph type="title"/>
          </p:nvPr>
        </p:nvSpPr>
        <p:spPr>
          <a:xfrm>
            <a:off x="-2019301" y="-2449755"/>
            <a:ext cx="9753600" cy="960276"/>
          </a:xfrm>
        </p:spPr>
        <p:txBody>
          <a:bodyPr anchor="b">
            <a:normAutofit/>
          </a:bodyPr>
          <a:lstStyle/>
          <a:p>
            <a:r>
              <a:rPr lang="en-US"/>
              <a:t>LHS-1</a:t>
            </a:r>
          </a:p>
        </p:txBody>
      </p:sp>
      <p:sp>
        <p:nvSpPr>
          <p:cNvPr id="7" name="Footer Placeholder 2">
            <a:extLst>
              <a:ext uri="{FF2B5EF4-FFF2-40B4-BE49-F238E27FC236}">
                <a16:creationId xmlns:a16="http://schemas.microsoft.com/office/drawing/2014/main" id="{086361B5-0CF6-F189-801F-06AE48EC61A5}"/>
              </a:ext>
            </a:extLst>
          </p:cNvPr>
          <p:cNvSpPr>
            <a:spLocks noGrp="1"/>
          </p:cNvSpPr>
          <p:nvPr>
            <p:ph type="ftr" sz="quarter" idx="11"/>
          </p:nvPr>
        </p:nvSpPr>
        <p:spPr>
          <a:xfrm>
            <a:off x="533400" y="6377940"/>
            <a:ext cx="4274813" cy="274320"/>
          </a:xfrm>
        </p:spPr>
        <p:txBody>
          <a:bodyPr/>
          <a:lstStyle/>
          <a:p>
            <a:r>
              <a:rPr lang="en-US"/>
              <a:t>Department of Mechanical Engineering</a:t>
            </a:r>
          </a:p>
        </p:txBody>
      </p:sp>
      <p:sp>
        <p:nvSpPr>
          <p:cNvPr id="9" name="Text Placeholder 5">
            <a:extLst>
              <a:ext uri="{FF2B5EF4-FFF2-40B4-BE49-F238E27FC236}">
                <a16:creationId xmlns:a16="http://schemas.microsoft.com/office/drawing/2014/main" id="{C63E5A28-2C79-768F-63E9-B819BA1DFBBA}"/>
              </a:ext>
            </a:extLst>
          </p:cNvPr>
          <p:cNvSpPr>
            <a:spLocks noGrp="1"/>
          </p:cNvSpPr>
          <p:nvPr>
            <p:ph type="body" sz="quarter" idx="13"/>
          </p:nvPr>
        </p:nvSpPr>
        <p:spPr>
          <a:xfrm>
            <a:off x="10668000" y="0"/>
            <a:ext cx="1524000" cy="746858"/>
          </a:xfrm>
        </p:spPr>
        <p:txBody>
          <a:bodyPr/>
          <a:lstStyle/>
          <a:p>
            <a:r>
              <a:rPr lang="en-US"/>
              <a:t>Mina Brahmbhatt</a:t>
            </a:r>
          </a:p>
        </p:txBody>
      </p:sp>
      <p:sp>
        <p:nvSpPr>
          <p:cNvPr id="10" name="Title 18">
            <a:extLst>
              <a:ext uri="{FF2B5EF4-FFF2-40B4-BE49-F238E27FC236}">
                <a16:creationId xmlns:a16="http://schemas.microsoft.com/office/drawing/2014/main" id="{64B294CD-6376-D449-98B7-01314AB9E495}"/>
              </a:ext>
            </a:extLst>
          </p:cNvPr>
          <p:cNvSpPr txBox="1">
            <a:spLocks/>
          </p:cNvSpPr>
          <p:nvPr/>
        </p:nvSpPr>
        <p:spPr>
          <a:xfrm>
            <a:off x="440059" y="0"/>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LHS-1:</a:t>
            </a:r>
          </a:p>
        </p:txBody>
      </p:sp>
      <p:sp>
        <p:nvSpPr>
          <p:cNvPr id="11" name="Title 3">
            <a:extLst>
              <a:ext uri="{FF2B5EF4-FFF2-40B4-BE49-F238E27FC236}">
                <a16:creationId xmlns:a16="http://schemas.microsoft.com/office/drawing/2014/main" id="{265BF4DF-69F3-5240-4462-1FECFC120407}"/>
              </a:ext>
            </a:extLst>
          </p:cNvPr>
          <p:cNvSpPr txBox="1">
            <a:spLocks/>
          </p:cNvSpPr>
          <p:nvPr/>
        </p:nvSpPr>
        <p:spPr>
          <a:xfrm>
            <a:off x="440059" y="546408"/>
            <a:ext cx="5221838" cy="605206"/>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sz="3200"/>
              <a:t>Simulant Details</a:t>
            </a:r>
          </a:p>
        </p:txBody>
      </p:sp>
    </p:spTree>
    <p:extLst>
      <p:ext uri="{BB962C8B-B14F-4D97-AF65-F5344CB8AC3E}">
        <p14:creationId xmlns:p14="http://schemas.microsoft.com/office/powerpoint/2010/main" val="1854236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7E7AD59F-1342-742D-52E1-A1961F582F84}"/>
              </a:ext>
            </a:extLst>
          </p:cNvPr>
          <p:cNvSpPr/>
          <p:nvPr/>
        </p:nvSpPr>
        <p:spPr>
          <a:xfrm>
            <a:off x="102340" y="2382044"/>
            <a:ext cx="1855939" cy="3881596"/>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5152550E-B09C-9AC6-733B-0AED965ED0EF}"/>
              </a:ext>
            </a:extLst>
          </p:cNvPr>
          <p:cNvSpPr/>
          <p:nvPr/>
        </p:nvSpPr>
        <p:spPr>
          <a:xfrm>
            <a:off x="7055032" y="2382044"/>
            <a:ext cx="1855939" cy="3881596"/>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035798AB-1D2F-F04F-262A-0762FAC1B476}"/>
              </a:ext>
            </a:extLst>
          </p:cNvPr>
          <p:cNvSpPr/>
          <p:nvPr/>
        </p:nvSpPr>
        <p:spPr>
          <a:xfrm>
            <a:off x="3578686" y="2382044"/>
            <a:ext cx="1855939" cy="3881596"/>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D075380-7E61-5050-61AA-E171061958FB}"/>
              </a:ext>
            </a:extLst>
          </p:cNvPr>
          <p:cNvSpPr/>
          <p:nvPr/>
        </p:nvSpPr>
        <p:spPr>
          <a:xfrm>
            <a:off x="1840513" y="1021080"/>
            <a:ext cx="1855939" cy="3995231"/>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1D4A9C8B-9AB3-83E6-A157-5B0ADD72F03B}"/>
              </a:ext>
            </a:extLst>
          </p:cNvPr>
          <p:cNvSpPr/>
          <p:nvPr/>
        </p:nvSpPr>
        <p:spPr>
          <a:xfrm>
            <a:off x="8793207" y="1021080"/>
            <a:ext cx="1855939" cy="3995231"/>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BFCBE714-37EA-8E1A-815F-EB15D4592DFF}"/>
              </a:ext>
            </a:extLst>
          </p:cNvPr>
          <p:cNvSpPr/>
          <p:nvPr/>
        </p:nvSpPr>
        <p:spPr>
          <a:xfrm>
            <a:off x="5316859" y="1021080"/>
            <a:ext cx="1855939" cy="3995231"/>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8">
            <a:extLst>
              <a:ext uri="{FF2B5EF4-FFF2-40B4-BE49-F238E27FC236}">
                <a16:creationId xmlns:a16="http://schemas.microsoft.com/office/drawing/2014/main" id="{91F49F32-7942-1BD7-9A55-B8DE71738D4A}"/>
              </a:ext>
            </a:extLst>
          </p:cNvPr>
          <p:cNvSpPr>
            <a:spLocks noGrp="1"/>
          </p:cNvSpPr>
          <p:nvPr>
            <p:ph type="title"/>
          </p:nvPr>
        </p:nvSpPr>
        <p:spPr>
          <a:xfrm>
            <a:off x="440059" y="0"/>
            <a:ext cx="9753600" cy="669508"/>
          </a:xfrm>
        </p:spPr>
        <p:txBody>
          <a:bodyPr/>
          <a:lstStyle/>
          <a:p>
            <a:r>
              <a:rPr lang="en-US"/>
              <a:t>Our Team:</a:t>
            </a:r>
          </a:p>
        </p:txBody>
      </p:sp>
      <p:sp>
        <p:nvSpPr>
          <p:cNvPr id="4" name="Slide Number Placeholder 3">
            <a:extLst>
              <a:ext uri="{FF2B5EF4-FFF2-40B4-BE49-F238E27FC236}">
                <a16:creationId xmlns:a16="http://schemas.microsoft.com/office/drawing/2014/main" id="{4F1753F2-50AB-1E88-A02D-7D367A3963CF}"/>
              </a:ext>
            </a:extLst>
          </p:cNvPr>
          <p:cNvSpPr>
            <a:spLocks noGrp="1"/>
          </p:cNvSpPr>
          <p:nvPr>
            <p:ph type="sldNum" sz="quarter" idx="10"/>
          </p:nvPr>
        </p:nvSpPr>
        <p:spPr/>
        <p:txBody>
          <a:bodyPr/>
          <a:lstStyle/>
          <a:p>
            <a:fld id="{A5AEF524-62EC-C340-82A1-9F47B6C43E55}" type="slidenum">
              <a:rPr lang="en-US" smtClean="0"/>
              <a:t>2</a:t>
            </a:fld>
            <a:endParaRPr lang="en-US"/>
          </a:p>
        </p:txBody>
      </p:sp>
      <p:sp>
        <p:nvSpPr>
          <p:cNvPr id="3" name="Footer Placeholder 2">
            <a:extLst>
              <a:ext uri="{FF2B5EF4-FFF2-40B4-BE49-F238E27FC236}">
                <a16:creationId xmlns:a16="http://schemas.microsoft.com/office/drawing/2014/main" id="{D5FC5510-99AC-7F87-A5D8-0AB6738E1247}"/>
              </a:ext>
            </a:extLst>
          </p:cNvPr>
          <p:cNvSpPr>
            <a:spLocks noGrp="1"/>
          </p:cNvSpPr>
          <p:nvPr>
            <p:ph type="ftr" sz="quarter" idx="11"/>
          </p:nvPr>
        </p:nvSpPr>
        <p:spPr/>
        <p:txBody>
          <a:bodyPr/>
          <a:lstStyle/>
          <a:p>
            <a:r>
              <a:rPr lang="en-US"/>
              <a:t>Department of Mechanical Engineering</a:t>
            </a:r>
          </a:p>
        </p:txBody>
      </p:sp>
      <p:pic>
        <p:nvPicPr>
          <p:cNvPr id="2" name="Picture Placeholder 1" descr="A person with long black hair&#10;&#10;Description automatically generated">
            <a:extLst>
              <a:ext uri="{FF2B5EF4-FFF2-40B4-BE49-F238E27FC236}">
                <a16:creationId xmlns:a16="http://schemas.microsoft.com/office/drawing/2014/main" id="{F787E485-13A0-FDE8-DEFF-ECF06C33D2EB}"/>
              </a:ext>
            </a:extLst>
          </p:cNvPr>
          <p:cNvPicPr>
            <a:picLocks noGrp="1" noChangeAspect="1"/>
          </p:cNvPicPr>
          <p:nvPr>
            <p:ph type="pic" sz="quarter" idx="13"/>
          </p:nvPr>
        </p:nvPicPr>
        <p:blipFill>
          <a:blip r:embed="rId2">
            <a:alphaModFix/>
          </a:blip>
          <a:srcRect l="12776" t="19335" r="3212" b="629"/>
          <a:stretch/>
        </p:blipFill>
        <p:spPr>
          <a:xfrm>
            <a:off x="5508122" y="2416535"/>
            <a:ext cx="1599397" cy="2329640"/>
          </a:xfrm>
          <a:prstGeom prst="rect">
            <a:avLst/>
          </a:prstGeom>
          <a:ln>
            <a:noFill/>
          </a:ln>
          <a:effectLst>
            <a:softEdge rad="112500"/>
          </a:effectLst>
        </p:spPr>
      </p:pic>
      <p:sp>
        <p:nvSpPr>
          <p:cNvPr id="21" name="Text Placeholder 20">
            <a:extLst>
              <a:ext uri="{FF2B5EF4-FFF2-40B4-BE49-F238E27FC236}">
                <a16:creationId xmlns:a16="http://schemas.microsoft.com/office/drawing/2014/main" id="{6BBE7027-8BA5-5319-105B-F4EF26E80A20}"/>
              </a:ext>
            </a:extLst>
          </p:cNvPr>
          <p:cNvSpPr>
            <a:spLocks noGrp="1"/>
          </p:cNvSpPr>
          <p:nvPr>
            <p:ph type="body" sz="quarter" idx="14"/>
          </p:nvPr>
        </p:nvSpPr>
        <p:spPr>
          <a:xfrm>
            <a:off x="2098288" y="1101870"/>
            <a:ext cx="1196603" cy="1412694"/>
          </a:xfrm>
        </p:spPr>
        <p:txBody>
          <a:bodyPr vert="horz" wrap="square" lIns="0" tIns="0" rIns="0" bIns="0" rtlCol="0" anchor="t">
            <a:spAutoFit/>
          </a:bodyPr>
          <a:lstStyle/>
          <a:p>
            <a:r>
              <a:rPr lang="en-US" sz="2400">
                <a:solidFill>
                  <a:srgbClr val="772F3F"/>
                </a:solidFill>
                <a:ea typeface="Calibri"/>
                <a:cs typeface="Calibri"/>
              </a:rPr>
              <a:t>Nia Britton</a:t>
            </a:r>
          </a:p>
          <a:p>
            <a:r>
              <a:rPr lang="en-US">
                <a:solidFill>
                  <a:srgbClr val="772F3F"/>
                </a:solidFill>
                <a:cs typeface="Calibri"/>
              </a:rPr>
              <a:t>Quality &amp; Design Engineer</a:t>
            </a:r>
            <a:endParaRPr lang="en-US">
              <a:solidFill>
                <a:srgbClr val="772F3F"/>
              </a:solidFill>
              <a:ea typeface="Calibri"/>
              <a:cs typeface="Calibri"/>
            </a:endParaRPr>
          </a:p>
        </p:txBody>
      </p:sp>
      <p:sp>
        <p:nvSpPr>
          <p:cNvPr id="23" name="Text Placeholder 22">
            <a:extLst>
              <a:ext uri="{FF2B5EF4-FFF2-40B4-BE49-F238E27FC236}">
                <a16:creationId xmlns:a16="http://schemas.microsoft.com/office/drawing/2014/main" id="{05D0ED18-9BE8-4F1F-28E4-A7EEFC654B2E}"/>
              </a:ext>
            </a:extLst>
          </p:cNvPr>
          <p:cNvSpPr>
            <a:spLocks noGrp="1"/>
          </p:cNvSpPr>
          <p:nvPr>
            <p:ph type="body" sz="quarter" idx="16"/>
          </p:nvPr>
        </p:nvSpPr>
        <p:spPr>
          <a:xfrm>
            <a:off x="5623890" y="1064876"/>
            <a:ext cx="1574009" cy="1412694"/>
          </a:xfrm>
        </p:spPr>
        <p:txBody>
          <a:bodyPr vert="horz" wrap="square" lIns="0" tIns="0" rIns="0" bIns="0" rtlCol="0" anchor="t">
            <a:spAutoFit/>
          </a:bodyPr>
          <a:lstStyle/>
          <a:p>
            <a:r>
              <a:rPr lang="en-US" sz="2400">
                <a:solidFill>
                  <a:srgbClr val="772F3F"/>
                </a:solidFill>
                <a:ea typeface="Calibri"/>
                <a:cs typeface="Calibri"/>
              </a:rPr>
              <a:t>Kendall Kovacs</a:t>
            </a:r>
          </a:p>
          <a:p>
            <a:r>
              <a:rPr lang="en-US">
                <a:solidFill>
                  <a:srgbClr val="772F3F"/>
                </a:solidFill>
                <a:cs typeface="Calibri"/>
              </a:rPr>
              <a:t>Project &amp; Test Engineer, Point of Contact</a:t>
            </a:r>
            <a:endParaRPr lang="en-US">
              <a:solidFill>
                <a:srgbClr val="772F3F"/>
              </a:solidFill>
              <a:ea typeface="Calibri"/>
              <a:cs typeface="Calibri"/>
            </a:endParaRPr>
          </a:p>
        </p:txBody>
      </p:sp>
      <p:sp>
        <p:nvSpPr>
          <p:cNvPr id="24" name="Text Placeholder 23">
            <a:extLst>
              <a:ext uri="{FF2B5EF4-FFF2-40B4-BE49-F238E27FC236}">
                <a16:creationId xmlns:a16="http://schemas.microsoft.com/office/drawing/2014/main" id="{ABF5CB72-FE18-9367-CFE1-C97990C75030}"/>
              </a:ext>
            </a:extLst>
          </p:cNvPr>
          <p:cNvSpPr>
            <a:spLocks noGrp="1"/>
          </p:cNvSpPr>
          <p:nvPr>
            <p:ph type="body" sz="quarter" idx="17"/>
          </p:nvPr>
        </p:nvSpPr>
        <p:spPr>
          <a:xfrm>
            <a:off x="315526" y="4782487"/>
            <a:ext cx="1583049" cy="1163395"/>
          </a:xfrm>
        </p:spPr>
        <p:txBody>
          <a:bodyPr vert="horz" wrap="square" lIns="0" tIns="0" rIns="0" bIns="0" rtlCol="0" anchor="t">
            <a:spAutoFit/>
          </a:bodyPr>
          <a:lstStyle/>
          <a:p>
            <a:r>
              <a:rPr lang="en-US" sz="2400">
                <a:solidFill>
                  <a:srgbClr val="772F3F"/>
                </a:solidFill>
              </a:rPr>
              <a:t>Mina </a:t>
            </a:r>
            <a:r>
              <a:rPr lang="en-US" sz="2400" err="1">
                <a:solidFill>
                  <a:srgbClr val="772F3F"/>
                </a:solidFill>
              </a:rPr>
              <a:t>Brahmbhatt</a:t>
            </a:r>
            <a:endParaRPr lang="en-US" sz="2400">
              <a:solidFill>
                <a:srgbClr val="772F3F"/>
              </a:solidFill>
              <a:ea typeface="Calibri"/>
              <a:cs typeface="Calibri"/>
            </a:endParaRPr>
          </a:p>
          <a:p>
            <a:r>
              <a:rPr lang="en-US">
                <a:solidFill>
                  <a:srgbClr val="772F3F"/>
                </a:solidFill>
              </a:rPr>
              <a:t>Materials Scientist</a:t>
            </a:r>
            <a:endParaRPr lang="en-US">
              <a:solidFill>
                <a:srgbClr val="772F3F"/>
              </a:solidFill>
              <a:ea typeface="Calibri"/>
              <a:cs typeface="Calibri"/>
            </a:endParaRPr>
          </a:p>
        </p:txBody>
      </p:sp>
      <p:pic>
        <p:nvPicPr>
          <p:cNvPr id="5" name="Picture Placeholder 4" descr="A person in a blue suit&#10;&#10;Description automatically generated">
            <a:extLst>
              <a:ext uri="{FF2B5EF4-FFF2-40B4-BE49-F238E27FC236}">
                <a16:creationId xmlns:a16="http://schemas.microsoft.com/office/drawing/2014/main" id="{56CE1DAF-03F4-58AF-CBA7-B7E1812BAED1}"/>
              </a:ext>
            </a:extLst>
          </p:cNvPr>
          <p:cNvPicPr>
            <a:picLocks noGrp="1" noChangeAspect="1"/>
          </p:cNvPicPr>
          <p:nvPr>
            <p:ph type="pic" sz="quarter" idx="18"/>
          </p:nvPr>
        </p:nvPicPr>
        <p:blipFill>
          <a:blip r:embed="rId3">
            <a:alphaModFix/>
          </a:blip>
          <a:srcRect l="1600" t="743" b="836"/>
          <a:stretch/>
        </p:blipFill>
        <p:spPr>
          <a:xfrm>
            <a:off x="7280616" y="2416535"/>
            <a:ext cx="1534251" cy="2338795"/>
          </a:xfrm>
          <a:prstGeom prst="rect">
            <a:avLst/>
          </a:prstGeom>
          <a:ln>
            <a:noFill/>
          </a:ln>
          <a:effectLst>
            <a:softEdge rad="112500"/>
          </a:effectLst>
        </p:spPr>
      </p:pic>
      <p:pic>
        <p:nvPicPr>
          <p:cNvPr id="7" name="Picture Placeholder 6" descr="A person wearing glasses and a white shirt&#10;&#10;Description automatically generated">
            <a:extLst>
              <a:ext uri="{FF2B5EF4-FFF2-40B4-BE49-F238E27FC236}">
                <a16:creationId xmlns:a16="http://schemas.microsoft.com/office/drawing/2014/main" id="{E6176F90-032C-8ECF-527A-045CAD82B23B}"/>
              </a:ext>
            </a:extLst>
          </p:cNvPr>
          <p:cNvPicPr>
            <a:picLocks noGrp="1" noChangeAspect="1"/>
          </p:cNvPicPr>
          <p:nvPr>
            <p:ph type="pic" sz="quarter" idx="19"/>
          </p:nvPr>
        </p:nvPicPr>
        <p:blipFill>
          <a:blip r:embed="rId4">
            <a:alphaModFix/>
          </a:blip>
          <a:srcRect l="16" r="16"/>
          <a:stretch/>
        </p:blipFill>
        <p:spPr>
          <a:xfrm>
            <a:off x="283687" y="2416535"/>
            <a:ext cx="1493244" cy="2332559"/>
          </a:xfrm>
          <a:prstGeom prst="rect">
            <a:avLst/>
          </a:prstGeom>
          <a:ln>
            <a:noFill/>
          </a:ln>
          <a:effectLst>
            <a:softEdge rad="112500"/>
          </a:effectLst>
        </p:spPr>
      </p:pic>
      <p:sp>
        <p:nvSpPr>
          <p:cNvPr id="25" name="Text Placeholder 24">
            <a:extLst>
              <a:ext uri="{FF2B5EF4-FFF2-40B4-BE49-F238E27FC236}">
                <a16:creationId xmlns:a16="http://schemas.microsoft.com/office/drawing/2014/main" id="{58A3E153-9864-9F76-7BAA-1CF3761369F4}"/>
              </a:ext>
            </a:extLst>
          </p:cNvPr>
          <p:cNvSpPr>
            <a:spLocks noGrp="1"/>
          </p:cNvSpPr>
          <p:nvPr>
            <p:ph type="body" sz="quarter" idx="20"/>
          </p:nvPr>
        </p:nvSpPr>
        <p:spPr>
          <a:xfrm>
            <a:off x="3847112" y="4717158"/>
            <a:ext cx="1342662" cy="1163395"/>
          </a:xfrm>
        </p:spPr>
        <p:txBody>
          <a:bodyPr vert="horz" wrap="square" lIns="0" tIns="0" rIns="0" bIns="0" rtlCol="0" anchor="t">
            <a:spAutoFit/>
          </a:bodyPr>
          <a:lstStyle/>
          <a:p>
            <a:r>
              <a:rPr lang="en-US" sz="2400">
                <a:solidFill>
                  <a:srgbClr val="772F3F"/>
                </a:solidFill>
                <a:ea typeface="Calibri"/>
                <a:cs typeface="Calibri"/>
              </a:rPr>
              <a:t>Ryan Dreibelbis</a:t>
            </a:r>
          </a:p>
          <a:p>
            <a:r>
              <a:rPr lang="en-US">
                <a:solidFill>
                  <a:srgbClr val="772F3F"/>
                </a:solidFill>
                <a:cs typeface="Calibri"/>
              </a:rPr>
              <a:t>Systems Engineer</a:t>
            </a:r>
            <a:endParaRPr lang="en-US">
              <a:solidFill>
                <a:srgbClr val="772F3F"/>
              </a:solidFill>
              <a:ea typeface="Calibri"/>
              <a:cs typeface="Calibri"/>
            </a:endParaRPr>
          </a:p>
        </p:txBody>
      </p:sp>
      <p:sp>
        <p:nvSpPr>
          <p:cNvPr id="29" name="Text Placeholder 28">
            <a:extLst>
              <a:ext uri="{FF2B5EF4-FFF2-40B4-BE49-F238E27FC236}">
                <a16:creationId xmlns:a16="http://schemas.microsoft.com/office/drawing/2014/main" id="{0F9ED49A-7CCA-D6BD-2BF9-66EA597B3B5C}"/>
              </a:ext>
            </a:extLst>
          </p:cNvPr>
          <p:cNvSpPr>
            <a:spLocks noGrp="1"/>
          </p:cNvSpPr>
          <p:nvPr>
            <p:ph type="body" sz="quarter" idx="22"/>
          </p:nvPr>
        </p:nvSpPr>
        <p:spPr>
          <a:xfrm>
            <a:off x="7285540" y="4794910"/>
            <a:ext cx="1401225" cy="1412694"/>
          </a:xfrm>
        </p:spPr>
        <p:txBody>
          <a:bodyPr vert="horz" wrap="square" lIns="0" tIns="0" rIns="0" bIns="0" rtlCol="0" anchor="t">
            <a:spAutoFit/>
          </a:bodyPr>
          <a:lstStyle/>
          <a:p>
            <a:r>
              <a:rPr lang="en-US" sz="2400">
                <a:solidFill>
                  <a:srgbClr val="772F3F"/>
                </a:solidFill>
                <a:ea typeface="Calibri"/>
                <a:cs typeface="Calibri"/>
              </a:rPr>
              <a:t>Peter </a:t>
            </a:r>
            <a:r>
              <a:rPr lang="en-US" sz="2400" err="1">
                <a:solidFill>
                  <a:srgbClr val="772F3F"/>
                </a:solidFill>
                <a:ea typeface="Calibri"/>
                <a:cs typeface="Calibri"/>
              </a:rPr>
              <a:t>Mougey</a:t>
            </a:r>
            <a:endParaRPr lang="en-US" sz="2400">
              <a:solidFill>
                <a:srgbClr val="772F3F"/>
              </a:solidFill>
              <a:ea typeface="Calibri"/>
              <a:cs typeface="Calibri"/>
            </a:endParaRPr>
          </a:p>
          <a:p>
            <a:r>
              <a:rPr lang="en-US">
                <a:solidFill>
                  <a:srgbClr val="772F3F"/>
                </a:solidFill>
                <a:cs typeface="Calibri"/>
              </a:rPr>
              <a:t>Manufacture &amp; Design Engineer</a:t>
            </a:r>
            <a:endParaRPr lang="en-US">
              <a:solidFill>
                <a:srgbClr val="772F3F"/>
              </a:solidFill>
              <a:ea typeface="Calibri"/>
              <a:cs typeface="Calibri"/>
            </a:endParaRPr>
          </a:p>
        </p:txBody>
      </p:sp>
      <p:sp>
        <p:nvSpPr>
          <p:cNvPr id="30" name="Text Placeholder 29">
            <a:extLst>
              <a:ext uri="{FF2B5EF4-FFF2-40B4-BE49-F238E27FC236}">
                <a16:creationId xmlns:a16="http://schemas.microsoft.com/office/drawing/2014/main" id="{6D6E7CAB-3AE4-47F2-A53E-4EABD508C4B4}"/>
              </a:ext>
            </a:extLst>
          </p:cNvPr>
          <p:cNvSpPr>
            <a:spLocks noGrp="1"/>
          </p:cNvSpPr>
          <p:nvPr>
            <p:ph type="body" sz="quarter" idx="24"/>
          </p:nvPr>
        </p:nvSpPr>
        <p:spPr>
          <a:xfrm>
            <a:off x="9158556" y="1108701"/>
            <a:ext cx="1445441" cy="1510169"/>
          </a:xfrm>
        </p:spPr>
        <p:txBody>
          <a:bodyPr vert="horz" wrap="square" lIns="0" tIns="0" rIns="0" bIns="0" rtlCol="0" anchor="t">
            <a:spAutoFit/>
          </a:bodyPr>
          <a:lstStyle/>
          <a:p>
            <a:r>
              <a:rPr lang="en-US" sz="2400">
                <a:solidFill>
                  <a:srgbClr val="772F3F"/>
                </a:solidFill>
                <a:ea typeface="Calibri"/>
                <a:cs typeface="Calibri"/>
              </a:rPr>
              <a:t>Lawrence Terrell</a:t>
            </a:r>
          </a:p>
          <a:p>
            <a:r>
              <a:rPr lang="en-US">
                <a:solidFill>
                  <a:srgbClr val="772F3F"/>
                </a:solidFill>
                <a:ea typeface="Calibri"/>
                <a:cs typeface="Calibri"/>
              </a:rPr>
              <a:t>Simulation &amp; Fluids Engineer</a:t>
            </a:r>
          </a:p>
          <a:p>
            <a:endParaRPr lang="en-US" sz="2400">
              <a:solidFill>
                <a:srgbClr val="772F3F"/>
              </a:solidFill>
              <a:ea typeface="Calibri"/>
              <a:cs typeface="Calibri"/>
            </a:endParaRPr>
          </a:p>
        </p:txBody>
      </p:sp>
      <p:pic>
        <p:nvPicPr>
          <p:cNvPr id="8" name="Picture Placeholder 7" descr="A person wearing glasses and a white shirt&#10;&#10;Description automatically generated">
            <a:extLst>
              <a:ext uri="{FF2B5EF4-FFF2-40B4-BE49-F238E27FC236}">
                <a16:creationId xmlns:a16="http://schemas.microsoft.com/office/drawing/2014/main" id="{16C50136-10CF-6C2D-4B2C-6C6DF22C2E6B}"/>
              </a:ext>
            </a:extLst>
          </p:cNvPr>
          <p:cNvPicPr>
            <a:picLocks noGrp="1" noChangeAspect="1"/>
          </p:cNvPicPr>
          <p:nvPr>
            <p:ph type="pic" sz="quarter" idx="25"/>
          </p:nvPr>
        </p:nvPicPr>
        <p:blipFill>
          <a:blip r:embed="rId5">
            <a:alphaModFix/>
          </a:blip>
          <a:srcRect l="12571" t="510" r="11233" b="-661"/>
          <a:stretch/>
        </p:blipFill>
        <p:spPr>
          <a:xfrm>
            <a:off x="9068176" y="2416535"/>
            <a:ext cx="1363522" cy="2347181"/>
          </a:xfrm>
          <a:prstGeom prst="rect">
            <a:avLst/>
          </a:prstGeom>
          <a:ln>
            <a:noFill/>
          </a:ln>
          <a:effectLst>
            <a:softEdge rad="112500"/>
          </a:effectLst>
        </p:spPr>
      </p:pic>
      <p:sp>
        <p:nvSpPr>
          <p:cNvPr id="12" name="Text Placeholder 11">
            <a:extLst>
              <a:ext uri="{FF2B5EF4-FFF2-40B4-BE49-F238E27FC236}">
                <a16:creationId xmlns:a16="http://schemas.microsoft.com/office/drawing/2014/main" id="{C7FEA62E-9BA2-0671-3524-8DAD7B63A891}"/>
              </a:ext>
            </a:extLst>
          </p:cNvPr>
          <p:cNvSpPr>
            <a:spLocks noGrp="1"/>
          </p:cNvSpPr>
          <p:nvPr>
            <p:ph type="body" sz="quarter" idx="26"/>
          </p:nvPr>
        </p:nvSpPr>
        <p:spPr/>
        <p:txBody>
          <a:bodyPr/>
          <a:lstStyle/>
          <a:p>
            <a:r>
              <a:rPr lang="en-US"/>
              <a:t>Everyone</a:t>
            </a:r>
          </a:p>
        </p:txBody>
      </p:sp>
      <p:pic>
        <p:nvPicPr>
          <p:cNvPr id="11" name="Picture Placeholder 1" descr="A person wearing a white shirt and a pearl necklace&#10;&#10;Description automatically generated">
            <a:extLst>
              <a:ext uri="{FF2B5EF4-FFF2-40B4-BE49-F238E27FC236}">
                <a16:creationId xmlns:a16="http://schemas.microsoft.com/office/drawing/2014/main" id="{61F6CA1C-2597-5FB3-346B-19E52A059DED}"/>
              </a:ext>
            </a:extLst>
          </p:cNvPr>
          <p:cNvPicPr>
            <a:picLocks noChangeAspect="1"/>
          </p:cNvPicPr>
          <p:nvPr/>
        </p:nvPicPr>
        <p:blipFill>
          <a:blip r:embed="rId6">
            <a:alphaModFix/>
          </a:blip>
          <a:srcRect l="-1561" t="2817" r="1026" b="3902"/>
          <a:stretch/>
        </p:blipFill>
        <p:spPr>
          <a:xfrm>
            <a:off x="1950028" y="2416535"/>
            <a:ext cx="1651069" cy="2329640"/>
          </a:xfrm>
          <a:prstGeom prst="rect">
            <a:avLst/>
          </a:prstGeom>
          <a:ln>
            <a:noFill/>
          </a:ln>
          <a:effectLst>
            <a:softEdge rad="112500"/>
          </a:effectLst>
        </p:spPr>
      </p:pic>
      <p:pic>
        <p:nvPicPr>
          <p:cNvPr id="13" name="Picture 12" descr="A person with a beard smiling for a picture&#10;&#10;Description automatically generated">
            <a:extLst>
              <a:ext uri="{FF2B5EF4-FFF2-40B4-BE49-F238E27FC236}">
                <a16:creationId xmlns:a16="http://schemas.microsoft.com/office/drawing/2014/main" id="{9ACB79B1-46C3-E7C5-0C91-179545C1DCD5}"/>
              </a:ext>
            </a:extLst>
          </p:cNvPr>
          <p:cNvPicPr>
            <a:picLocks noChangeAspect="1"/>
          </p:cNvPicPr>
          <p:nvPr/>
        </p:nvPicPr>
        <p:blipFill>
          <a:blip r:embed="rId7">
            <a:alphaModFix/>
          </a:blip>
          <a:srcRect l="135" r="-568" b="-348"/>
          <a:stretch/>
        </p:blipFill>
        <p:spPr>
          <a:xfrm>
            <a:off x="3774194" y="2416535"/>
            <a:ext cx="1560831" cy="2329640"/>
          </a:xfrm>
          <a:prstGeom prst="rect">
            <a:avLst/>
          </a:prstGeom>
          <a:ln>
            <a:noFill/>
          </a:ln>
          <a:effectLst>
            <a:softEdge rad="112500"/>
          </a:effectLst>
        </p:spPr>
      </p:pic>
    </p:spTree>
    <p:extLst>
      <p:ext uri="{BB962C8B-B14F-4D97-AF65-F5344CB8AC3E}">
        <p14:creationId xmlns:p14="http://schemas.microsoft.com/office/powerpoint/2010/main" val="3934060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050D82-C52C-1D04-B5FA-B7EAD535C0B9}"/>
              </a:ext>
            </a:extLst>
          </p:cNvPr>
          <p:cNvSpPr>
            <a:spLocks noGrp="1"/>
          </p:cNvSpPr>
          <p:nvPr>
            <p:ph idx="1"/>
          </p:nvPr>
        </p:nvSpPr>
        <p:spPr>
          <a:xfrm>
            <a:off x="457200" y="1825625"/>
            <a:ext cx="4781550" cy="4346575"/>
          </a:xfrm>
        </p:spPr>
        <p:txBody>
          <a:bodyPr vert="horz" lIns="0" tIns="0" rIns="0" bIns="0" rtlCol="0" anchor="t">
            <a:normAutofit/>
          </a:bodyPr>
          <a:lstStyle/>
          <a:p>
            <a:r>
              <a:rPr lang="en-US">
                <a:cs typeface="Calibri"/>
              </a:rPr>
              <a:t>Under 35 µm</a:t>
            </a:r>
          </a:p>
          <a:p>
            <a:r>
              <a:rPr lang="en-US">
                <a:cs typeface="Calibri"/>
              </a:rPr>
              <a:t>80% Anorthosite, 20% Basaltic Cinders</a:t>
            </a:r>
          </a:p>
          <a:p>
            <a:r>
              <a:rPr lang="en-US">
                <a:cs typeface="Calibri"/>
              </a:rPr>
              <a:t>Bulk Density: </a:t>
            </a:r>
          </a:p>
          <a:p>
            <a:pPr lvl="1"/>
            <a:r>
              <a:rPr lang="en-US">
                <a:cs typeface="Calibri"/>
              </a:rPr>
              <a:t>Min: 1.32 g/cm</a:t>
            </a:r>
            <a:r>
              <a:rPr lang="en-US" baseline="30000">
                <a:cs typeface="Calibri"/>
              </a:rPr>
              <a:t>3</a:t>
            </a:r>
          </a:p>
          <a:p>
            <a:pPr lvl="1"/>
            <a:r>
              <a:rPr lang="en-US">
                <a:cs typeface="Calibri"/>
              </a:rPr>
              <a:t>Max: 1.50 g/cm</a:t>
            </a:r>
            <a:r>
              <a:rPr lang="en-US" baseline="30000">
                <a:cs typeface="Calibri"/>
              </a:rPr>
              <a:t>3</a:t>
            </a:r>
          </a:p>
          <a:p>
            <a:pPr lvl="1"/>
            <a:endParaRPr lang="en-US" baseline="30000">
              <a:cs typeface="Calibri"/>
            </a:endParaRPr>
          </a:p>
        </p:txBody>
      </p:sp>
      <p:sp>
        <p:nvSpPr>
          <p:cNvPr id="5" name="Slide Number Placeholder 4">
            <a:extLst>
              <a:ext uri="{FF2B5EF4-FFF2-40B4-BE49-F238E27FC236}">
                <a16:creationId xmlns:a16="http://schemas.microsoft.com/office/drawing/2014/main" id="{1B0DE0FF-9B4E-088A-BDEE-E9D8E9A3436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20</a:t>
            </a:fld>
            <a:endParaRPr lang="en-US"/>
          </a:p>
        </p:txBody>
      </p:sp>
      <p:pic>
        <p:nvPicPr>
          <p:cNvPr id="9" name="Picture 8" descr="A pile of white sand&#10;&#10;Description automatically generated">
            <a:extLst>
              <a:ext uri="{FF2B5EF4-FFF2-40B4-BE49-F238E27FC236}">
                <a16:creationId xmlns:a16="http://schemas.microsoft.com/office/drawing/2014/main" id="{91A6537A-4703-853C-7774-AB5305D8EBF8}"/>
              </a:ext>
            </a:extLst>
          </p:cNvPr>
          <p:cNvPicPr>
            <a:picLocks/>
          </p:cNvPicPr>
          <p:nvPr/>
        </p:nvPicPr>
        <p:blipFill>
          <a:blip r:embed="rId3"/>
          <a:srcRect l="22602" r="5069" b="1"/>
          <a:stretch/>
        </p:blipFill>
        <p:spPr>
          <a:xfrm>
            <a:off x="5429250" y="1825625"/>
            <a:ext cx="4781550" cy="4346575"/>
          </a:xfrm>
          <a:prstGeom prst="rect">
            <a:avLst/>
          </a:prstGeom>
          <a:noFill/>
        </p:spPr>
      </p:pic>
      <p:sp>
        <p:nvSpPr>
          <p:cNvPr id="8" name="Footer Placeholder 2">
            <a:extLst>
              <a:ext uri="{FF2B5EF4-FFF2-40B4-BE49-F238E27FC236}">
                <a16:creationId xmlns:a16="http://schemas.microsoft.com/office/drawing/2014/main" id="{3EC088C5-ED8B-351C-F721-A35114262B28}"/>
              </a:ext>
            </a:extLst>
          </p:cNvPr>
          <p:cNvSpPr>
            <a:spLocks noGrp="1"/>
          </p:cNvSpPr>
          <p:nvPr>
            <p:ph type="ftr" sz="quarter" idx="11"/>
          </p:nvPr>
        </p:nvSpPr>
        <p:spPr>
          <a:xfrm>
            <a:off x="533400" y="6377940"/>
            <a:ext cx="4274813" cy="274320"/>
          </a:xfrm>
        </p:spPr>
        <p:txBody>
          <a:bodyPr/>
          <a:lstStyle/>
          <a:p>
            <a:r>
              <a:rPr lang="en-US"/>
              <a:t>Department of Mechanical Engineering</a:t>
            </a:r>
          </a:p>
        </p:txBody>
      </p:sp>
      <p:sp>
        <p:nvSpPr>
          <p:cNvPr id="10" name="Text Placeholder 5">
            <a:extLst>
              <a:ext uri="{FF2B5EF4-FFF2-40B4-BE49-F238E27FC236}">
                <a16:creationId xmlns:a16="http://schemas.microsoft.com/office/drawing/2014/main" id="{94C832D8-7D5E-E102-D418-8512BA71AF58}"/>
              </a:ext>
            </a:extLst>
          </p:cNvPr>
          <p:cNvSpPr>
            <a:spLocks noGrp="1"/>
          </p:cNvSpPr>
          <p:nvPr>
            <p:ph type="body" sz="quarter" idx="13"/>
          </p:nvPr>
        </p:nvSpPr>
        <p:spPr>
          <a:xfrm>
            <a:off x="10668000" y="0"/>
            <a:ext cx="1524000" cy="746858"/>
          </a:xfrm>
        </p:spPr>
        <p:txBody>
          <a:bodyPr/>
          <a:lstStyle/>
          <a:p>
            <a:r>
              <a:rPr lang="en-US"/>
              <a:t>Mina </a:t>
            </a:r>
            <a:r>
              <a:rPr lang="en-US" err="1"/>
              <a:t>Brahmbhatt</a:t>
            </a:r>
            <a:endParaRPr lang="en-US"/>
          </a:p>
        </p:txBody>
      </p:sp>
      <p:sp>
        <p:nvSpPr>
          <p:cNvPr id="4" name="Title 3">
            <a:extLst>
              <a:ext uri="{FF2B5EF4-FFF2-40B4-BE49-F238E27FC236}">
                <a16:creationId xmlns:a16="http://schemas.microsoft.com/office/drawing/2014/main" id="{79337E82-F52C-720F-DE6A-29727121C498}"/>
              </a:ext>
            </a:extLst>
          </p:cNvPr>
          <p:cNvSpPr>
            <a:spLocks noGrp="1"/>
          </p:cNvSpPr>
          <p:nvPr>
            <p:ph type="title"/>
          </p:nvPr>
        </p:nvSpPr>
        <p:spPr>
          <a:xfrm>
            <a:off x="-3440430" y="-2227952"/>
            <a:ext cx="9753600" cy="960276"/>
          </a:xfrm>
        </p:spPr>
        <p:txBody>
          <a:bodyPr/>
          <a:lstStyle/>
          <a:p>
            <a:r>
              <a:rPr lang="en-US"/>
              <a:t>OPRH3N </a:t>
            </a:r>
          </a:p>
        </p:txBody>
      </p:sp>
      <p:sp>
        <p:nvSpPr>
          <p:cNvPr id="11" name="Title 18">
            <a:extLst>
              <a:ext uri="{FF2B5EF4-FFF2-40B4-BE49-F238E27FC236}">
                <a16:creationId xmlns:a16="http://schemas.microsoft.com/office/drawing/2014/main" id="{D157C104-FC07-161E-DA5F-367C25EAFD39}"/>
              </a:ext>
            </a:extLst>
          </p:cNvPr>
          <p:cNvSpPr txBox="1">
            <a:spLocks/>
          </p:cNvSpPr>
          <p:nvPr/>
        </p:nvSpPr>
        <p:spPr>
          <a:xfrm>
            <a:off x="440059" y="0"/>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OPRH3N: </a:t>
            </a:r>
          </a:p>
        </p:txBody>
      </p:sp>
      <p:sp>
        <p:nvSpPr>
          <p:cNvPr id="12" name="Title 3">
            <a:extLst>
              <a:ext uri="{FF2B5EF4-FFF2-40B4-BE49-F238E27FC236}">
                <a16:creationId xmlns:a16="http://schemas.microsoft.com/office/drawing/2014/main" id="{BC025544-AB63-1C0F-0461-B445428B9261}"/>
              </a:ext>
            </a:extLst>
          </p:cNvPr>
          <p:cNvSpPr txBox="1">
            <a:spLocks/>
          </p:cNvSpPr>
          <p:nvPr/>
        </p:nvSpPr>
        <p:spPr>
          <a:xfrm>
            <a:off x="440059" y="546408"/>
            <a:ext cx="5221838" cy="605206"/>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sz="3200"/>
              <a:t>Simulant Details</a:t>
            </a:r>
          </a:p>
        </p:txBody>
      </p:sp>
    </p:spTree>
    <p:extLst>
      <p:ext uri="{BB962C8B-B14F-4D97-AF65-F5344CB8AC3E}">
        <p14:creationId xmlns:p14="http://schemas.microsoft.com/office/powerpoint/2010/main" val="125486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Content Placeholder 1">
                <a:extLst>
                  <a:ext uri="{FF2B5EF4-FFF2-40B4-BE49-F238E27FC236}">
                    <a16:creationId xmlns:a16="http://schemas.microsoft.com/office/drawing/2014/main" id="{94278EA6-FA55-5594-1843-79DDFC35E22D}"/>
                  </a:ext>
                </a:extLst>
              </p:cNvPr>
              <p:cNvSpPr>
                <a:spLocks noGrp="1"/>
              </p:cNvSpPr>
              <p:nvPr>
                <p:ph idx="1"/>
              </p:nvPr>
            </p:nvSpPr>
            <p:spPr>
              <a:xfrm>
                <a:off x="457200" y="1825625"/>
                <a:ext cx="9753600" cy="4346575"/>
              </a:xfrm>
            </p:spPr>
            <p:txBody>
              <a:bodyPr/>
              <a:lstStyle/>
              <a:p>
                <a:r>
                  <a:rPr lang="en-US"/>
                  <a:t>Physical details</a:t>
                </a:r>
              </a:p>
              <a:p>
                <a:pPr lvl="1"/>
                <a:r>
                  <a:rPr lang="en-US"/>
                  <a:t>Uses computer fans</a:t>
                </a:r>
              </a:p>
              <a:p>
                <a:pPr lvl="1"/>
                <a:r>
                  <a:rPr lang="en-US"/>
                  <a:t>Fan placement, depositing enclosure and sealing</a:t>
                </a:r>
              </a:p>
              <a:p>
                <a:pPr lvl="1"/>
                <a:r>
                  <a:rPr lang="en-US"/>
                  <a:t>Polycarbonate or similar material</a:t>
                </a:r>
              </a:p>
              <a:p>
                <a:pPr lvl="1"/>
                <a:r>
                  <a:rPr lang="en-US"/>
                  <a:t>3 ft by 2 ft by 2 ft</a:t>
                </a:r>
              </a:p>
              <a:p>
                <a:r>
                  <a:rPr lang="en-US"/>
                  <a:t>Milestones</a:t>
                </a:r>
              </a:p>
              <a:p>
                <a:pPr lvl="1"/>
                <a:r>
                  <a:rPr lang="en-US"/>
                  <a:t>First sketches</a:t>
                </a:r>
              </a:p>
              <a:p>
                <a:pPr lvl="1"/>
                <a:r>
                  <a:rPr lang="en-US"/>
                  <a:t>Receiving materials</a:t>
                </a:r>
              </a:p>
              <a:p>
                <a:pPr lvl="1"/>
                <a:r>
                  <a:rPr lang="en-US"/>
                  <a:t>Practice prototype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a:t> final construction</a:t>
                </a:r>
              </a:p>
            </p:txBody>
          </p:sp>
        </mc:Choice>
        <mc:Fallback xmlns="">
          <p:sp>
            <p:nvSpPr>
              <p:cNvPr id="13" name="Content Placeholder 1">
                <a:extLst>
                  <a:ext uri="{FF2B5EF4-FFF2-40B4-BE49-F238E27FC236}">
                    <a16:creationId xmlns:a16="http://schemas.microsoft.com/office/drawing/2014/main" id="{94278EA6-FA55-5594-1843-79DDFC35E22D}"/>
                  </a:ext>
                </a:extLst>
              </p:cNvPr>
              <p:cNvSpPr>
                <a:spLocks noGrp="1" noRot="1" noChangeAspect="1" noMove="1" noResize="1" noEditPoints="1" noAdjustHandles="1" noChangeArrowheads="1" noChangeShapeType="1" noTextEdit="1"/>
              </p:cNvSpPr>
              <p:nvPr>
                <p:ph idx="1"/>
              </p:nvPr>
            </p:nvSpPr>
            <p:spPr>
              <a:xfrm>
                <a:off x="457200" y="1825625"/>
                <a:ext cx="9753600" cy="4346575"/>
              </a:xfrm>
              <a:blipFill>
                <a:blip r:embed="rId3"/>
                <a:stretch>
                  <a:fillRect l="-2063" t="-3361"/>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FFCF362C-C8A8-936C-006D-A0DE6FF4CDB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21</a:t>
            </a:fld>
            <a:endParaRPr lang="en-US"/>
          </a:p>
        </p:txBody>
      </p:sp>
      <p:sp>
        <p:nvSpPr>
          <p:cNvPr id="2" name="Title 1">
            <a:extLst>
              <a:ext uri="{FF2B5EF4-FFF2-40B4-BE49-F238E27FC236}">
                <a16:creationId xmlns:a16="http://schemas.microsoft.com/office/drawing/2014/main" id="{C6BE4293-2777-FB50-2949-3632B6729E6B}"/>
              </a:ext>
            </a:extLst>
          </p:cNvPr>
          <p:cNvSpPr>
            <a:spLocks noGrp="1"/>
          </p:cNvSpPr>
          <p:nvPr>
            <p:ph type="title"/>
          </p:nvPr>
        </p:nvSpPr>
        <p:spPr>
          <a:xfrm>
            <a:off x="457200" y="-1249680"/>
            <a:ext cx="9753600" cy="960276"/>
          </a:xfrm>
        </p:spPr>
        <p:txBody>
          <a:bodyPr anchor="b">
            <a:normAutofit/>
          </a:bodyPr>
          <a:lstStyle/>
          <a:p>
            <a:r>
              <a:rPr lang="en-US" dirty="0"/>
              <a:t>Prototyping</a:t>
            </a:r>
          </a:p>
        </p:txBody>
      </p:sp>
      <p:sp>
        <p:nvSpPr>
          <p:cNvPr id="4" name="Text Placeholder 5">
            <a:extLst>
              <a:ext uri="{FF2B5EF4-FFF2-40B4-BE49-F238E27FC236}">
                <a16:creationId xmlns:a16="http://schemas.microsoft.com/office/drawing/2014/main" id="{B55FA8B1-7B07-52BA-7506-26B017854DFB}"/>
              </a:ext>
            </a:extLst>
          </p:cNvPr>
          <p:cNvSpPr>
            <a:spLocks noGrp="1"/>
          </p:cNvSpPr>
          <p:nvPr>
            <p:ph type="body" sz="quarter" idx="13"/>
          </p:nvPr>
        </p:nvSpPr>
        <p:spPr>
          <a:xfrm>
            <a:off x="10668000" y="0"/>
            <a:ext cx="1524000" cy="746858"/>
          </a:xfrm>
        </p:spPr>
        <p:txBody>
          <a:bodyPr/>
          <a:lstStyle/>
          <a:p>
            <a:r>
              <a:rPr lang="en-US" dirty="0"/>
              <a:t>Kendall Kovacs</a:t>
            </a:r>
          </a:p>
        </p:txBody>
      </p:sp>
      <p:sp>
        <p:nvSpPr>
          <p:cNvPr id="6" name="Footer Placeholder 2">
            <a:extLst>
              <a:ext uri="{FF2B5EF4-FFF2-40B4-BE49-F238E27FC236}">
                <a16:creationId xmlns:a16="http://schemas.microsoft.com/office/drawing/2014/main" id="{DF44AF03-31B6-3554-43D0-F79EAC01A614}"/>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dirty="0"/>
              <a:t>Department of Mechanical Engineering</a:t>
            </a:r>
          </a:p>
        </p:txBody>
      </p:sp>
      <p:sp>
        <p:nvSpPr>
          <p:cNvPr id="5" name="Title 18">
            <a:extLst>
              <a:ext uri="{FF2B5EF4-FFF2-40B4-BE49-F238E27FC236}">
                <a16:creationId xmlns:a16="http://schemas.microsoft.com/office/drawing/2014/main" id="{BB4DB9A5-826C-F0ED-7AEE-9EDDE1240E36}"/>
              </a:ext>
            </a:extLst>
          </p:cNvPr>
          <p:cNvSpPr txBox="1">
            <a:spLocks/>
          </p:cNvSpPr>
          <p:nvPr/>
        </p:nvSpPr>
        <p:spPr>
          <a:xfrm>
            <a:off x="440059" y="0"/>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dirty="0"/>
              <a:t>Prototyping:</a:t>
            </a:r>
          </a:p>
        </p:txBody>
      </p:sp>
      <p:sp>
        <p:nvSpPr>
          <p:cNvPr id="7" name="Title 3">
            <a:extLst>
              <a:ext uri="{FF2B5EF4-FFF2-40B4-BE49-F238E27FC236}">
                <a16:creationId xmlns:a16="http://schemas.microsoft.com/office/drawing/2014/main" id="{D8659C6D-1323-E3D6-3F3D-CBE79B4B13D8}"/>
              </a:ext>
            </a:extLst>
          </p:cNvPr>
          <p:cNvSpPr txBox="1">
            <a:spLocks/>
          </p:cNvSpPr>
          <p:nvPr/>
        </p:nvSpPr>
        <p:spPr>
          <a:xfrm>
            <a:off x="440059" y="546408"/>
            <a:ext cx="5221838" cy="605206"/>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sz="3200" dirty="0"/>
              <a:t>Details and Milestones</a:t>
            </a:r>
          </a:p>
        </p:txBody>
      </p:sp>
    </p:spTree>
    <p:extLst>
      <p:ext uri="{BB962C8B-B14F-4D97-AF65-F5344CB8AC3E}">
        <p14:creationId xmlns:p14="http://schemas.microsoft.com/office/powerpoint/2010/main" val="2637203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a:extLst>
              <a:ext uri="{FF2B5EF4-FFF2-40B4-BE49-F238E27FC236}">
                <a16:creationId xmlns:a16="http://schemas.microsoft.com/office/drawing/2014/main" id="{94278EA6-FA55-5594-1843-79DDFC35E22D}"/>
              </a:ext>
            </a:extLst>
          </p:cNvPr>
          <p:cNvSpPr>
            <a:spLocks noGrp="1"/>
          </p:cNvSpPr>
          <p:nvPr>
            <p:ph idx="1"/>
          </p:nvPr>
        </p:nvSpPr>
        <p:spPr>
          <a:xfrm>
            <a:off x="457200" y="1713199"/>
            <a:ext cx="6511978" cy="4346575"/>
          </a:xfrm>
        </p:spPr>
        <p:txBody>
          <a:bodyPr vert="horz" lIns="0" tIns="0" rIns="0" bIns="0" rtlCol="0" anchor="t">
            <a:noAutofit/>
          </a:bodyPr>
          <a:lstStyle/>
          <a:p>
            <a:r>
              <a:rPr lang="en-US">
                <a:cs typeface="Calibri"/>
              </a:rPr>
              <a:t>FSU Environmental Health and Safety (EHS) </a:t>
            </a:r>
          </a:p>
          <a:p>
            <a:pPr lvl="1">
              <a:buFont typeface="Courier New" panose="020B0604020202020204" pitchFamily="34" charset="0"/>
              <a:buChar char="o"/>
            </a:pPr>
            <a:r>
              <a:rPr lang="en-US">
                <a:cs typeface="Calibri"/>
              </a:rPr>
              <a:t>Testing and handling will follow EHS guidelines and restrictions </a:t>
            </a:r>
          </a:p>
          <a:p>
            <a:pPr lvl="1">
              <a:buFont typeface="Courier New" panose="020B0604020202020204" pitchFamily="34" charset="0"/>
              <a:buChar char="o"/>
            </a:pPr>
            <a:r>
              <a:rPr lang="en-US">
                <a:cs typeface="Calibri"/>
              </a:rPr>
              <a:t>Safety data sheets for hazardous materials</a:t>
            </a:r>
          </a:p>
          <a:p>
            <a:r>
              <a:rPr lang="en-US">
                <a:cs typeface="Calibri"/>
              </a:rPr>
              <a:t>High Performance Material Institute (HPMI) </a:t>
            </a:r>
          </a:p>
          <a:p>
            <a:pPr lvl="1">
              <a:buFont typeface="Courier New" panose="020B0604020202020204" pitchFamily="34" charset="0"/>
              <a:buChar char="o"/>
            </a:pPr>
            <a:r>
              <a:rPr lang="en-US">
                <a:cs typeface="Calibri"/>
              </a:rPr>
              <a:t>Intended location for testing </a:t>
            </a:r>
          </a:p>
          <a:p>
            <a:r>
              <a:rPr lang="en-US">
                <a:cs typeface="Calibri"/>
              </a:rPr>
              <a:t>Proper PPE will be used (gloves, safety goggles, masks, etc.) </a:t>
            </a:r>
          </a:p>
          <a:p>
            <a:r>
              <a:rPr lang="en-US">
                <a:cs typeface="Calibri"/>
              </a:rPr>
              <a:t>Two test runs will be performed per simulant used</a:t>
            </a:r>
          </a:p>
        </p:txBody>
      </p:sp>
      <p:sp>
        <p:nvSpPr>
          <p:cNvPr id="3" name="Slide Number Placeholder 2">
            <a:extLst>
              <a:ext uri="{FF2B5EF4-FFF2-40B4-BE49-F238E27FC236}">
                <a16:creationId xmlns:a16="http://schemas.microsoft.com/office/drawing/2014/main" id="{FFCF362C-C8A8-936C-006D-A0DE6FF4CDB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22</a:t>
            </a:fld>
            <a:endParaRPr lang="en-US"/>
          </a:p>
        </p:txBody>
      </p:sp>
      <p:sp>
        <p:nvSpPr>
          <p:cNvPr id="2" name="Title 1">
            <a:extLst>
              <a:ext uri="{FF2B5EF4-FFF2-40B4-BE49-F238E27FC236}">
                <a16:creationId xmlns:a16="http://schemas.microsoft.com/office/drawing/2014/main" id="{C6BE4293-2777-FB50-2949-3632B6729E6B}"/>
              </a:ext>
            </a:extLst>
          </p:cNvPr>
          <p:cNvSpPr>
            <a:spLocks noGrp="1"/>
          </p:cNvSpPr>
          <p:nvPr>
            <p:ph type="title"/>
          </p:nvPr>
        </p:nvSpPr>
        <p:spPr>
          <a:xfrm>
            <a:off x="-3657600" y="-2479123"/>
            <a:ext cx="9753600" cy="960276"/>
          </a:xfrm>
        </p:spPr>
        <p:txBody>
          <a:bodyPr anchor="b">
            <a:normAutofit/>
          </a:bodyPr>
          <a:lstStyle/>
          <a:p>
            <a:r>
              <a:rPr lang="en-US"/>
              <a:t>Testing, Health, and Safety</a:t>
            </a:r>
          </a:p>
        </p:txBody>
      </p:sp>
      <p:sp>
        <p:nvSpPr>
          <p:cNvPr id="4" name="Text Placeholder 5">
            <a:extLst>
              <a:ext uri="{FF2B5EF4-FFF2-40B4-BE49-F238E27FC236}">
                <a16:creationId xmlns:a16="http://schemas.microsoft.com/office/drawing/2014/main" id="{2F9C59BE-2323-5AF0-586E-B9BC870D8738}"/>
              </a:ext>
            </a:extLst>
          </p:cNvPr>
          <p:cNvSpPr>
            <a:spLocks noGrp="1"/>
          </p:cNvSpPr>
          <p:nvPr>
            <p:ph type="body" sz="quarter" idx="13"/>
          </p:nvPr>
        </p:nvSpPr>
        <p:spPr>
          <a:xfrm>
            <a:off x="10668000" y="0"/>
            <a:ext cx="1524000" cy="753340"/>
          </a:xfrm>
        </p:spPr>
        <p:txBody>
          <a:bodyPr/>
          <a:lstStyle/>
          <a:p>
            <a:r>
              <a:rPr lang="en-US"/>
              <a:t>Kendall Kovacs</a:t>
            </a:r>
          </a:p>
        </p:txBody>
      </p:sp>
      <p:sp>
        <p:nvSpPr>
          <p:cNvPr id="6" name="Footer Placeholder 2">
            <a:extLst>
              <a:ext uri="{FF2B5EF4-FFF2-40B4-BE49-F238E27FC236}">
                <a16:creationId xmlns:a16="http://schemas.microsoft.com/office/drawing/2014/main" id="{90B95380-A433-927A-18CE-84DD5EA62893}"/>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pic>
        <p:nvPicPr>
          <p:cNvPr id="8" name="Picture 7" descr="A black text on a white background&#10;&#10;Description automatically generated">
            <a:extLst>
              <a:ext uri="{FF2B5EF4-FFF2-40B4-BE49-F238E27FC236}">
                <a16:creationId xmlns:a16="http://schemas.microsoft.com/office/drawing/2014/main" id="{B7EC1B81-696A-C263-C829-BD0D1D9163B8}"/>
              </a:ext>
            </a:extLst>
          </p:cNvPr>
          <p:cNvPicPr>
            <a:picLocks noChangeAspect="1"/>
          </p:cNvPicPr>
          <p:nvPr/>
        </p:nvPicPr>
        <p:blipFill>
          <a:blip r:embed="rId3"/>
          <a:stretch>
            <a:fillRect/>
          </a:stretch>
        </p:blipFill>
        <p:spPr>
          <a:xfrm>
            <a:off x="7213306" y="3280446"/>
            <a:ext cx="3116236" cy="12085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itle 18">
            <a:extLst>
              <a:ext uri="{FF2B5EF4-FFF2-40B4-BE49-F238E27FC236}">
                <a16:creationId xmlns:a16="http://schemas.microsoft.com/office/drawing/2014/main" id="{CF0F4E90-C44A-934F-4C0A-092C6AC81485}"/>
              </a:ext>
            </a:extLst>
          </p:cNvPr>
          <p:cNvSpPr txBox="1">
            <a:spLocks/>
          </p:cNvSpPr>
          <p:nvPr/>
        </p:nvSpPr>
        <p:spPr>
          <a:xfrm>
            <a:off x="440059" y="0"/>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Testing, Health, and Safety:</a:t>
            </a:r>
          </a:p>
        </p:txBody>
      </p:sp>
      <p:sp>
        <p:nvSpPr>
          <p:cNvPr id="12" name="Title 3">
            <a:extLst>
              <a:ext uri="{FF2B5EF4-FFF2-40B4-BE49-F238E27FC236}">
                <a16:creationId xmlns:a16="http://schemas.microsoft.com/office/drawing/2014/main" id="{F4F0D569-9394-1AA6-1D8B-6F75F62DE5CD}"/>
              </a:ext>
            </a:extLst>
          </p:cNvPr>
          <p:cNvSpPr txBox="1">
            <a:spLocks/>
          </p:cNvSpPr>
          <p:nvPr/>
        </p:nvSpPr>
        <p:spPr>
          <a:xfrm>
            <a:off x="440059" y="546408"/>
            <a:ext cx="5221838" cy="605206"/>
          </a:xfrm>
          <a:prstGeom prst="rect">
            <a:avLst/>
          </a:prstGeom>
        </p:spPr>
        <p:txBody>
          <a:bodyPr vert="horz" lIns="0" tIns="0" rIns="0" bIns="0" rtlCol="0" anchor="ct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sz="3200"/>
              <a:t>Organizations and Plans</a:t>
            </a:r>
          </a:p>
        </p:txBody>
      </p:sp>
    </p:spTree>
    <p:extLst>
      <p:ext uri="{BB962C8B-B14F-4D97-AF65-F5344CB8AC3E}">
        <p14:creationId xmlns:p14="http://schemas.microsoft.com/office/powerpoint/2010/main" val="401438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CF362C-C8A8-936C-006D-A0DE6FF4CDB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23</a:t>
            </a:fld>
            <a:endParaRPr lang="en-US"/>
          </a:p>
        </p:txBody>
      </p:sp>
      <p:sp>
        <p:nvSpPr>
          <p:cNvPr id="2" name="Title 1">
            <a:extLst>
              <a:ext uri="{FF2B5EF4-FFF2-40B4-BE49-F238E27FC236}">
                <a16:creationId xmlns:a16="http://schemas.microsoft.com/office/drawing/2014/main" id="{C6BE4293-2777-FB50-2949-3632B6729E6B}"/>
              </a:ext>
            </a:extLst>
          </p:cNvPr>
          <p:cNvSpPr>
            <a:spLocks noGrp="1"/>
          </p:cNvSpPr>
          <p:nvPr>
            <p:ph type="title"/>
          </p:nvPr>
        </p:nvSpPr>
        <p:spPr>
          <a:xfrm>
            <a:off x="-4655827" y="-2148840"/>
            <a:ext cx="9753600" cy="960276"/>
          </a:xfrm>
        </p:spPr>
        <p:txBody>
          <a:bodyPr anchor="b">
            <a:normAutofit/>
          </a:bodyPr>
          <a:lstStyle/>
          <a:p>
            <a:r>
              <a:rPr lang="en-US"/>
              <a:t>Functional Decomposition</a:t>
            </a:r>
          </a:p>
        </p:txBody>
      </p:sp>
      <p:sp>
        <p:nvSpPr>
          <p:cNvPr id="4" name="Text Placeholder 5">
            <a:extLst>
              <a:ext uri="{FF2B5EF4-FFF2-40B4-BE49-F238E27FC236}">
                <a16:creationId xmlns:a16="http://schemas.microsoft.com/office/drawing/2014/main" id="{581ED288-B29B-6CA1-DD59-F0DF1B2F7E63}"/>
              </a:ext>
            </a:extLst>
          </p:cNvPr>
          <p:cNvSpPr>
            <a:spLocks noGrp="1"/>
          </p:cNvSpPr>
          <p:nvPr>
            <p:ph type="body" sz="quarter" idx="13"/>
          </p:nvPr>
        </p:nvSpPr>
        <p:spPr>
          <a:xfrm>
            <a:off x="10668000" y="0"/>
            <a:ext cx="1524000" cy="750541"/>
          </a:xfrm>
        </p:spPr>
        <p:txBody>
          <a:bodyPr/>
          <a:lstStyle/>
          <a:p>
            <a:r>
              <a:rPr lang="en-US"/>
              <a:t>Kendall Kovacs</a:t>
            </a:r>
          </a:p>
        </p:txBody>
      </p:sp>
      <p:sp>
        <p:nvSpPr>
          <p:cNvPr id="6" name="Footer Placeholder 2">
            <a:extLst>
              <a:ext uri="{FF2B5EF4-FFF2-40B4-BE49-F238E27FC236}">
                <a16:creationId xmlns:a16="http://schemas.microsoft.com/office/drawing/2014/main" id="{9C70069A-9156-EC50-0ACE-53D98DF1D98D}"/>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graphicFrame>
        <p:nvGraphicFramePr>
          <p:cNvPr id="9" name="Diagram 8">
            <a:extLst>
              <a:ext uri="{FF2B5EF4-FFF2-40B4-BE49-F238E27FC236}">
                <a16:creationId xmlns:a16="http://schemas.microsoft.com/office/drawing/2014/main" id="{435AA650-38BD-CD95-494B-71F86D91108B}"/>
              </a:ext>
            </a:extLst>
          </p:cNvPr>
          <p:cNvGraphicFramePr/>
          <p:nvPr>
            <p:extLst>
              <p:ext uri="{D42A27DB-BD31-4B8C-83A1-F6EECF244321}">
                <p14:modId xmlns:p14="http://schemas.microsoft.com/office/powerpoint/2010/main" val="1218227055"/>
              </p:ext>
            </p:extLst>
          </p:nvPr>
        </p:nvGraphicFramePr>
        <p:xfrm>
          <a:off x="220973" y="1448753"/>
          <a:ext cx="10210801" cy="4952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8">
            <a:extLst>
              <a:ext uri="{FF2B5EF4-FFF2-40B4-BE49-F238E27FC236}">
                <a16:creationId xmlns:a16="http://schemas.microsoft.com/office/drawing/2014/main" id="{2B0FC0F2-4D96-9184-6365-188F6E59BB5D}"/>
              </a:ext>
            </a:extLst>
          </p:cNvPr>
          <p:cNvSpPr txBox="1">
            <a:spLocks/>
          </p:cNvSpPr>
          <p:nvPr/>
        </p:nvSpPr>
        <p:spPr>
          <a:xfrm>
            <a:off x="440059" y="0"/>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Functional Decomposition</a:t>
            </a:r>
          </a:p>
        </p:txBody>
      </p:sp>
    </p:spTree>
    <p:extLst>
      <p:ext uri="{BB962C8B-B14F-4D97-AF65-F5344CB8AC3E}">
        <p14:creationId xmlns:p14="http://schemas.microsoft.com/office/powerpoint/2010/main" val="428146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7924E-DD38-8B41-E491-1ECB30DD877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E4DB28-691C-877E-5C51-57A4926D565B}"/>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24</a:t>
            </a:fld>
            <a:endParaRPr lang="en-US"/>
          </a:p>
        </p:txBody>
      </p:sp>
      <p:sp>
        <p:nvSpPr>
          <p:cNvPr id="2" name="Title 1">
            <a:extLst>
              <a:ext uri="{FF2B5EF4-FFF2-40B4-BE49-F238E27FC236}">
                <a16:creationId xmlns:a16="http://schemas.microsoft.com/office/drawing/2014/main" id="{51DBB471-01A4-E0CE-F419-EA99A55087DF}"/>
              </a:ext>
            </a:extLst>
          </p:cNvPr>
          <p:cNvSpPr>
            <a:spLocks noGrp="1"/>
          </p:cNvSpPr>
          <p:nvPr>
            <p:ph type="title"/>
          </p:nvPr>
        </p:nvSpPr>
        <p:spPr>
          <a:xfrm>
            <a:off x="678174" y="-1219200"/>
            <a:ext cx="9753600" cy="960276"/>
          </a:xfrm>
        </p:spPr>
        <p:txBody>
          <a:bodyPr anchor="b">
            <a:normAutofit/>
          </a:bodyPr>
          <a:lstStyle/>
          <a:p>
            <a:r>
              <a:rPr lang="en-US"/>
              <a:t>Functional Decomposition</a:t>
            </a:r>
          </a:p>
        </p:txBody>
      </p:sp>
      <p:sp>
        <p:nvSpPr>
          <p:cNvPr id="4" name="Text Placeholder 5">
            <a:extLst>
              <a:ext uri="{FF2B5EF4-FFF2-40B4-BE49-F238E27FC236}">
                <a16:creationId xmlns:a16="http://schemas.microsoft.com/office/drawing/2014/main" id="{8C58C5F4-6699-36B8-C47A-2D3396D20BE5}"/>
              </a:ext>
            </a:extLst>
          </p:cNvPr>
          <p:cNvSpPr>
            <a:spLocks noGrp="1"/>
          </p:cNvSpPr>
          <p:nvPr>
            <p:ph type="body" sz="quarter" idx="13"/>
          </p:nvPr>
        </p:nvSpPr>
        <p:spPr>
          <a:xfrm>
            <a:off x="10668000" y="0"/>
            <a:ext cx="1524000" cy="757130"/>
          </a:xfrm>
        </p:spPr>
        <p:txBody>
          <a:bodyPr/>
          <a:lstStyle/>
          <a:p>
            <a:r>
              <a:rPr lang="en-US"/>
              <a:t>Kendall Kovacs</a:t>
            </a:r>
          </a:p>
        </p:txBody>
      </p:sp>
      <p:sp>
        <p:nvSpPr>
          <p:cNvPr id="6" name="Footer Placeholder 2">
            <a:extLst>
              <a:ext uri="{FF2B5EF4-FFF2-40B4-BE49-F238E27FC236}">
                <a16:creationId xmlns:a16="http://schemas.microsoft.com/office/drawing/2014/main" id="{1E509E3D-5E26-E610-D346-B7EACE6ACF7A}"/>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grpSp>
        <p:nvGrpSpPr>
          <p:cNvPr id="7" name="Group 6">
            <a:extLst>
              <a:ext uri="{FF2B5EF4-FFF2-40B4-BE49-F238E27FC236}">
                <a16:creationId xmlns:a16="http://schemas.microsoft.com/office/drawing/2014/main" id="{7BB855D3-534F-BEB8-3EC3-017F1DF432EB}"/>
              </a:ext>
            </a:extLst>
          </p:cNvPr>
          <p:cNvGrpSpPr/>
          <p:nvPr/>
        </p:nvGrpSpPr>
        <p:grpSpPr>
          <a:xfrm>
            <a:off x="1643463" y="1044500"/>
            <a:ext cx="7365820" cy="5197627"/>
            <a:chOff x="1643463" y="1044500"/>
            <a:chExt cx="7365820" cy="5197627"/>
          </a:xfrm>
        </p:grpSpPr>
        <p:sp>
          <p:nvSpPr>
            <p:cNvPr id="8" name="Freeform 7">
              <a:extLst>
                <a:ext uri="{FF2B5EF4-FFF2-40B4-BE49-F238E27FC236}">
                  <a16:creationId xmlns:a16="http://schemas.microsoft.com/office/drawing/2014/main" id="{541F1D34-82E2-C13E-7F3A-11F80AC484CF}"/>
                </a:ext>
              </a:extLst>
            </p:cNvPr>
            <p:cNvSpPr/>
            <p:nvPr/>
          </p:nvSpPr>
          <p:spPr>
            <a:xfrm>
              <a:off x="8675385" y="2354373"/>
              <a:ext cx="91440" cy="671528"/>
            </a:xfrm>
            <a:custGeom>
              <a:avLst/>
              <a:gdLst/>
              <a:ahLst/>
              <a:cxnLst/>
              <a:rect l="0" t="0" r="0" b="0"/>
              <a:pathLst>
                <a:path>
                  <a:moveTo>
                    <a:pt x="45720" y="0"/>
                  </a:moveTo>
                  <a:lnTo>
                    <a:pt x="45720" y="671528"/>
                  </a:lnTo>
                  <a:lnTo>
                    <a:pt x="83308" y="671528"/>
                  </a:lnTo>
                </a:path>
              </a:pathLst>
            </a:custGeom>
            <a:noFill/>
            <a:ln>
              <a:solidFill>
                <a:srgbClr val="772F3F"/>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Freeform 9">
              <a:extLst>
                <a:ext uri="{FF2B5EF4-FFF2-40B4-BE49-F238E27FC236}">
                  <a16:creationId xmlns:a16="http://schemas.microsoft.com/office/drawing/2014/main" id="{CBCF8169-1134-23E0-873E-CF9EE0595E49}"/>
                </a:ext>
              </a:extLst>
            </p:cNvPr>
            <p:cNvSpPr/>
            <p:nvPr/>
          </p:nvSpPr>
          <p:spPr>
            <a:xfrm>
              <a:off x="8675385" y="2354373"/>
              <a:ext cx="91440" cy="304440"/>
            </a:xfrm>
            <a:custGeom>
              <a:avLst/>
              <a:gdLst/>
              <a:ahLst/>
              <a:cxnLst/>
              <a:rect l="0" t="0" r="0" b="0"/>
              <a:pathLst>
                <a:path>
                  <a:moveTo>
                    <a:pt x="45720" y="0"/>
                  </a:moveTo>
                  <a:lnTo>
                    <a:pt x="45720" y="304440"/>
                  </a:lnTo>
                  <a:lnTo>
                    <a:pt x="83308" y="304440"/>
                  </a:lnTo>
                </a:path>
              </a:pathLst>
            </a:custGeom>
            <a:noFill/>
            <a:ln>
              <a:solidFill>
                <a:srgbClr val="772F3F"/>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Freeform 10">
              <a:extLst>
                <a:ext uri="{FF2B5EF4-FFF2-40B4-BE49-F238E27FC236}">
                  <a16:creationId xmlns:a16="http://schemas.microsoft.com/office/drawing/2014/main" id="{23138DDC-D792-76C6-87D9-D8B4D9352803}"/>
                </a:ext>
              </a:extLst>
            </p:cNvPr>
            <p:cNvSpPr/>
            <p:nvPr/>
          </p:nvSpPr>
          <p:spPr>
            <a:xfrm>
              <a:off x="8575150" y="1987285"/>
              <a:ext cx="246191" cy="241792"/>
            </a:xfrm>
            <a:custGeom>
              <a:avLst/>
              <a:gdLst/>
              <a:ahLst/>
              <a:cxnLst/>
              <a:rect l="0" t="0" r="0" b="0"/>
              <a:pathLst>
                <a:path>
                  <a:moveTo>
                    <a:pt x="0" y="0"/>
                  </a:moveTo>
                  <a:lnTo>
                    <a:pt x="0" y="120896"/>
                  </a:lnTo>
                  <a:lnTo>
                    <a:pt x="246191" y="120896"/>
                  </a:lnTo>
                  <a:lnTo>
                    <a:pt x="246191" y="241792"/>
                  </a:lnTo>
                </a:path>
              </a:pathLst>
            </a:custGeom>
            <a:noFill/>
            <a:ln>
              <a:solidFill>
                <a:srgbClr val="EE7623"/>
              </a:solidFill>
            </a:ln>
          </p:spPr>
          <p:style>
            <a:lnRef idx="2">
              <a:scrgbClr r="0" g="0" b="0"/>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2" name="Freeform 11">
              <a:extLst>
                <a:ext uri="{FF2B5EF4-FFF2-40B4-BE49-F238E27FC236}">
                  <a16:creationId xmlns:a16="http://schemas.microsoft.com/office/drawing/2014/main" id="{5C546FBB-1AE4-CBDD-190F-38E5A96C9721}"/>
                </a:ext>
              </a:extLst>
            </p:cNvPr>
            <p:cNvSpPr/>
            <p:nvPr/>
          </p:nvSpPr>
          <p:spPr>
            <a:xfrm>
              <a:off x="8183003" y="2354373"/>
              <a:ext cx="91440" cy="1038615"/>
            </a:xfrm>
            <a:custGeom>
              <a:avLst/>
              <a:gdLst/>
              <a:ahLst/>
              <a:cxnLst/>
              <a:rect l="0" t="0" r="0" b="0"/>
              <a:pathLst>
                <a:path>
                  <a:moveTo>
                    <a:pt x="45720" y="0"/>
                  </a:moveTo>
                  <a:lnTo>
                    <a:pt x="45720" y="1038615"/>
                  </a:lnTo>
                  <a:lnTo>
                    <a:pt x="83308" y="1038615"/>
                  </a:lnTo>
                </a:path>
              </a:pathLst>
            </a:custGeom>
            <a:noFill/>
            <a:ln>
              <a:solidFill>
                <a:srgbClr val="772F3F"/>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Freeform 12">
              <a:extLst>
                <a:ext uri="{FF2B5EF4-FFF2-40B4-BE49-F238E27FC236}">
                  <a16:creationId xmlns:a16="http://schemas.microsoft.com/office/drawing/2014/main" id="{F9AB19C1-5F10-D478-DEF0-607C96F63572}"/>
                </a:ext>
              </a:extLst>
            </p:cNvPr>
            <p:cNvSpPr/>
            <p:nvPr/>
          </p:nvSpPr>
          <p:spPr>
            <a:xfrm>
              <a:off x="8183003" y="2354373"/>
              <a:ext cx="91440" cy="671528"/>
            </a:xfrm>
            <a:custGeom>
              <a:avLst/>
              <a:gdLst/>
              <a:ahLst/>
              <a:cxnLst/>
              <a:rect l="0" t="0" r="0" b="0"/>
              <a:pathLst>
                <a:path>
                  <a:moveTo>
                    <a:pt x="45720" y="0"/>
                  </a:moveTo>
                  <a:lnTo>
                    <a:pt x="45720" y="671528"/>
                  </a:lnTo>
                  <a:lnTo>
                    <a:pt x="83308" y="671528"/>
                  </a:lnTo>
                </a:path>
              </a:pathLst>
            </a:custGeom>
            <a:noFill/>
            <a:ln>
              <a:solidFill>
                <a:srgbClr val="772F3F"/>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4" name="Freeform 13">
              <a:extLst>
                <a:ext uri="{FF2B5EF4-FFF2-40B4-BE49-F238E27FC236}">
                  <a16:creationId xmlns:a16="http://schemas.microsoft.com/office/drawing/2014/main" id="{783CD460-F3DC-6A84-01B5-999889DD62ED}"/>
                </a:ext>
              </a:extLst>
            </p:cNvPr>
            <p:cNvSpPr/>
            <p:nvPr/>
          </p:nvSpPr>
          <p:spPr>
            <a:xfrm>
              <a:off x="8183003" y="2354373"/>
              <a:ext cx="91440" cy="304440"/>
            </a:xfrm>
            <a:custGeom>
              <a:avLst/>
              <a:gdLst/>
              <a:ahLst/>
              <a:cxnLst/>
              <a:rect l="0" t="0" r="0" b="0"/>
              <a:pathLst>
                <a:path>
                  <a:moveTo>
                    <a:pt x="45720" y="0"/>
                  </a:moveTo>
                  <a:lnTo>
                    <a:pt x="45720" y="304440"/>
                  </a:lnTo>
                  <a:lnTo>
                    <a:pt x="83308" y="304440"/>
                  </a:lnTo>
                </a:path>
              </a:pathLst>
            </a:custGeom>
            <a:noFill/>
            <a:ln>
              <a:solidFill>
                <a:srgbClr val="772F3F"/>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5" name="Freeform 14">
              <a:extLst>
                <a:ext uri="{FF2B5EF4-FFF2-40B4-BE49-F238E27FC236}">
                  <a16:creationId xmlns:a16="http://schemas.microsoft.com/office/drawing/2014/main" id="{03604544-4EEE-25E8-4B7E-26FFD746BDD5}"/>
                </a:ext>
              </a:extLst>
            </p:cNvPr>
            <p:cNvSpPr/>
            <p:nvPr/>
          </p:nvSpPr>
          <p:spPr>
            <a:xfrm>
              <a:off x="8328958" y="1987285"/>
              <a:ext cx="246191" cy="241792"/>
            </a:xfrm>
            <a:custGeom>
              <a:avLst/>
              <a:gdLst/>
              <a:ahLst/>
              <a:cxnLst/>
              <a:rect l="0" t="0" r="0" b="0"/>
              <a:pathLst>
                <a:path>
                  <a:moveTo>
                    <a:pt x="246191" y="0"/>
                  </a:moveTo>
                  <a:lnTo>
                    <a:pt x="246191" y="120896"/>
                  </a:lnTo>
                  <a:lnTo>
                    <a:pt x="0" y="120896"/>
                  </a:lnTo>
                  <a:lnTo>
                    <a:pt x="0" y="241792"/>
                  </a:lnTo>
                </a:path>
              </a:pathLst>
            </a:custGeom>
            <a:noFill/>
            <a:ln>
              <a:solidFill>
                <a:srgbClr val="EE7623"/>
              </a:solidFill>
            </a:ln>
          </p:spPr>
          <p:style>
            <a:lnRef idx="2">
              <a:scrgbClr r="0" g="0" b="0"/>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Freeform 15">
              <a:extLst>
                <a:ext uri="{FF2B5EF4-FFF2-40B4-BE49-F238E27FC236}">
                  <a16:creationId xmlns:a16="http://schemas.microsoft.com/office/drawing/2014/main" id="{D8D57318-99EF-585C-8F34-AD2A1D21882B}"/>
                </a:ext>
              </a:extLst>
            </p:cNvPr>
            <p:cNvSpPr/>
            <p:nvPr/>
          </p:nvSpPr>
          <p:spPr>
            <a:xfrm>
              <a:off x="6832243" y="1620197"/>
              <a:ext cx="1742906" cy="241792"/>
            </a:xfrm>
            <a:custGeom>
              <a:avLst/>
              <a:gdLst/>
              <a:ahLst/>
              <a:cxnLst/>
              <a:rect l="0" t="0" r="0" b="0"/>
              <a:pathLst>
                <a:path>
                  <a:moveTo>
                    <a:pt x="0" y="0"/>
                  </a:moveTo>
                  <a:lnTo>
                    <a:pt x="0" y="120896"/>
                  </a:lnTo>
                  <a:lnTo>
                    <a:pt x="1742906" y="120896"/>
                  </a:lnTo>
                  <a:lnTo>
                    <a:pt x="1742906" y="241792"/>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7" name="Freeform 16">
              <a:extLst>
                <a:ext uri="{FF2B5EF4-FFF2-40B4-BE49-F238E27FC236}">
                  <a16:creationId xmlns:a16="http://schemas.microsoft.com/office/drawing/2014/main" id="{6F54DFE3-A261-265A-0DC6-CEC7AB64F49E}"/>
                </a:ext>
              </a:extLst>
            </p:cNvPr>
            <p:cNvSpPr/>
            <p:nvPr/>
          </p:nvSpPr>
          <p:spPr>
            <a:xfrm>
              <a:off x="7690620" y="3171863"/>
              <a:ext cx="91440" cy="322848"/>
            </a:xfrm>
            <a:custGeom>
              <a:avLst/>
              <a:gdLst/>
              <a:ahLst/>
              <a:cxnLst/>
              <a:rect l="0" t="0" r="0" b="0"/>
              <a:pathLst>
                <a:path>
                  <a:moveTo>
                    <a:pt x="45720" y="0"/>
                  </a:moveTo>
                  <a:lnTo>
                    <a:pt x="45720" y="322848"/>
                  </a:lnTo>
                  <a:lnTo>
                    <a:pt x="83308" y="322848"/>
                  </a:lnTo>
                </a:path>
              </a:pathLst>
            </a:custGeom>
            <a:noFill/>
            <a:ln>
              <a:solidFill>
                <a:srgbClr val="772F3F"/>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8" name="Freeform 17">
              <a:extLst>
                <a:ext uri="{FF2B5EF4-FFF2-40B4-BE49-F238E27FC236}">
                  <a16:creationId xmlns:a16="http://schemas.microsoft.com/office/drawing/2014/main" id="{BB14A727-557D-5627-23B4-7598D9BAF2E4}"/>
                </a:ext>
              </a:extLst>
            </p:cNvPr>
            <p:cNvSpPr/>
            <p:nvPr/>
          </p:nvSpPr>
          <p:spPr>
            <a:xfrm>
              <a:off x="7590385" y="2804776"/>
              <a:ext cx="246191" cy="241792"/>
            </a:xfrm>
            <a:custGeom>
              <a:avLst/>
              <a:gdLst/>
              <a:ahLst/>
              <a:cxnLst/>
              <a:rect l="0" t="0" r="0" b="0"/>
              <a:pathLst>
                <a:path>
                  <a:moveTo>
                    <a:pt x="0" y="0"/>
                  </a:moveTo>
                  <a:lnTo>
                    <a:pt x="0" y="120896"/>
                  </a:lnTo>
                  <a:lnTo>
                    <a:pt x="246191" y="120896"/>
                  </a:lnTo>
                  <a:lnTo>
                    <a:pt x="246191" y="241792"/>
                  </a:lnTo>
                </a:path>
              </a:pathLst>
            </a:custGeom>
            <a:noFill/>
            <a:ln>
              <a:solidFill>
                <a:srgbClr val="772F3F"/>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Freeform 18">
              <a:extLst>
                <a:ext uri="{FF2B5EF4-FFF2-40B4-BE49-F238E27FC236}">
                  <a16:creationId xmlns:a16="http://schemas.microsoft.com/office/drawing/2014/main" id="{1B5F3AF4-369E-D96C-A8BB-822F839E4C6A}"/>
                </a:ext>
              </a:extLst>
            </p:cNvPr>
            <p:cNvSpPr/>
            <p:nvPr/>
          </p:nvSpPr>
          <p:spPr>
            <a:xfrm>
              <a:off x="7344193" y="2804776"/>
              <a:ext cx="246191" cy="241792"/>
            </a:xfrm>
            <a:custGeom>
              <a:avLst/>
              <a:gdLst/>
              <a:ahLst/>
              <a:cxnLst/>
              <a:rect l="0" t="0" r="0" b="0"/>
              <a:pathLst>
                <a:path>
                  <a:moveTo>
                    <a:pt x="246191" y="0"/>
                  </a:moveTo>
                  <a:lnTo>
                    <a:pt x="246191" y="120896"/>
                  </a:lnTo>
                  <a:lnTo>
                    <a:pt x="0" y="120896"/>
                  </a:lnTo>
                  <a:lnTo>
                    <a:pt x="0" y="241792"/>
                  </a:lnTo>
                </a:path>
              </a:pathLst>
            </a:custGeom>
            <a:noFill/>
            <a:ln>
              <a:solidFill>
                <a:srgbClr val="772F3F"/>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0" name="Freeform 19">
              <a:extLst>
                <a:ext uri="{FF2B5EF4-FFF2-40B4-BE49-F238E27FC236}">
                  <a16:creationId xmlns:a16="http://schemas.microsoft.com/office/drawing/2014/main" id="{C18F8714-9519-4012-F043-26715BB79F27}"/>
                </a:ext>
              </a:extLst>
            </p:cNvPr>
            <p:cNvSpPr/>
            <p:nvPr/>
          </p:nvSpPr>
          <p:spPr>
            <a:xfrm>
              <a:off x="5539739" y="2437688"/>
              <a:ext cx="2050645" cy="241792"/>
            </a:xfrm>
            <a:custGeom>
              <a:avLst/>
              <a:gdLst/>
              <a:ahLst/>
              <a:cxnLst/>
              <a:rect l="0" t="0" r="0" b="0"/>
              <a:pathLst>
                <a:path>
                  <a:moveTo>
                    <a:pt x="0" y="0"/>
                  </a:moveTo>
                  <a:lnTo>
                    <a:pt x="0" y="120896"/>
                  </a:lnTo>
                  <a:lnTo>
                    <a:pt x="2050645" y="120896"/>
                  </a:lnTo>
                  <a:lnTo>
                    <a:pt x="2050645" y="241792"/>
                  </a:lnTo>
                </a:path>
              </a:pathLst>
            </a:custGeom>
            <a:noFill/>
            <a:ln>
              <a:solidFill>
                <a:srgbClr val="EE7623"/>
              </a:solidFill>
            </a:ln>
          </p:spPr>
          <p:style>
            <a:lnRef idx="2">
              <a:scrgbClr r="0" g="0" b="0"/>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1" name="Freeform 20">
              <a:extLst>
                <a:ext uri="{FF2B5EF4-FFF2-40B4-BE49-F238E27FC236}">
                  <a16:creationId xmlns:a16="http://schemas.microsoft.com/office/drawing/2014/main" id="{92F306FF-944F-4F6A-301A-E45A8563C773}"/>
                </a:ext>
              </a:extLst>
            </p:cNvPr>
            <p:cNvSpPr/>
            <p:nvPr/>
          </p:nvSpPr>
          <p:spPr>
            <a:xfrm>
              <a:off x="6705855" y="3171863"/>
              <a:ext cx="91440" cy="671528"/>
            </a:xfrm>
            <a:custGeom>
              <a:avLst/>
              <a:gdLst/>
              <a:ahLst/>
              <a:cxnLst/>
              <a:rect l="0" t="0" r="0" b="0"/>
              <a:pathLst>
                <a:path>
                  <a:moveTo>
                    <a:pt x="45720" y="0"/>
                  </a:moveTo>
                  <a:lnTo>
                    <a:pt x="45720" y="671528"/>
                  </a:lnTo>
                  <a:lnTo>
                    <a:pt x="83308" y="671528"/>
                  </a:lnTo>
                </a:path>
              </a:pathLst>
            </a:custGeom>
            <a:noFill/>
            <a:ln>
              <a:solidFill>
                <a:srgbClr val="772F3F"/>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2" name="Freeform 21">
              <a:extLst>
                <a:ext uri="{FF2B5EF4-FFF2-40B4-BE49-F238E27FC236}">
                  <a16:creationId xmlns:a16="http://schemas.microsoft.com/office/drawing/2014/main" id="{3EE0CBF3-167D-BA9B-BD31-5ED401BDA696}"/>
                </a:ext>
              </a:extLst>
            </p:cNvPr>
            <p:cNvSpPr/>
            <p:nvPr/>
          </p:nvSpPr>
          <p:spPr>
            <a:xfrm>
              <a:off x="6705855" y="3171863"/>
              <a:ext cx="91440" cy="304440"/>
            </a:xfrm>
            <a:custGeom>
              <a:avLst/>
              <a:gdLst/>
              <a:ahLst/>
              <a:cxnLst/>
              <a:rect l="0" t="0" r="0" b="0"/>
              <a:pathLst>
                <a:path>
                  <a:moveTo>
                    <a:pt x="45720" y="0"/>
                  </a:moveTo>
                  <a:lnTo>
                    <a:pt x="45720" y="304440"/>
                  </a:lnTo>
                  <a:lnTo>
                    <a:pt x="83308" y="304440"/>
                  </a:lnTo>
                </a:path>
              </a:pathLst>
            </a:custGeom>
            <a:noFill/>
            <a:ln>
              <a:solidFill>
                <a:srgbClr val="772F3F"/>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3" name="Freeform 22">
              <a:extLst>
                <a:ext uri="{FF2B5EF4-FFF2-40B4-BE49-F238E27FC236}">
                  <a16:creationId xmlns:a16="http://schemas.microsoft.com/office/drawing/2014/main" id="{E38135DC-516F-6C03-1822-FA3400529746}"/>
                </a:ext>
              </a:extLst>
            </p:cNvPr>
            <p:cNvSpPr/>
            <p:nvPr/>
          </p:nvSpPr>
          <p:spPr>
            <a:xfrm>
              <a:off x="6359428" y="2804776"/>
              <a:ext cx="492382" cy="241792"/>
            </a:xfrm>
            <a:custGeom>
              <a:avLst/>
              <a:gdLst/>
              <a:ahLst/>
              <a:cxnLst/>
              <a:rect l="0" t="0" r="0" b="0"/>
              <a:pathLst>
                <a:path>
                  <a:moveTo>
                    <a:pt x="0" y="0"/>
                  </a:moveTo>
                  <a:lnTo>
                    <a:pt x="0" y="120896"/>
                  </a:lnTo>
                  <a:lnTo>
                    <a:pt x="492382" y="120896"/>
                  </a:lnTo>
                  <a:lnTo>
                    <a:pt x="492382" y="241792"/>
                  </a:lnTo>
                </a:path>
              </a:pathLst>
            </a:custGeom>
            <a:noFill/>
            <a:ln>
              <a:solidFill>
                <a:srgbClr val="772F3F"/>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4" name="Freeform 23">
              <a:extLst>
                <a:ext uri="{FF2B5EF4-FFF2-40B4-BE49-F238E27FC236}">
                  <a16:creationId xmlns:a16="http://schemas.microsoft.com/office/drawing/2014/main" id="{5118177E-F14C-796D-4997-56FA8306F0C4}"/>
                </a:ext>
              </a:extLst>
            </p:cNvPr>
            <p:cNvSpPr/>
            <p:nvPr/>
          </p:nvSpPr>
          <p:spPr>
            <a:xfrm>
              <a:off x="6213472" y="3171863"/>
              <a:ext cx="91440" cy="304440"/>
            </a:xfrm>
            <a:custGeom>
              <a:avLst/>
              <a:gdLst/>
              <a:ahLst/>
              <a:cxnLst/>
              <a:rect l="0" t="0" r="0" b="0"/>
              <a:pathLst>
                <a:path>
                  <a:moveTo>
                    <a:pt x="45720" y="0"/>
                  </a:moveTo>
                  <a:lnTo>
                    <a:pt x="45720" y="304440"/>
                  </a:lnTo>
                  <a:lnTo>
                    <a:pt x="83308" y="304440"/>
                  </a:lnTo>
                </a:path>
              </a:pathLst>
            </a:custGeom>
            <a:noFill/>
            <a:ln>
              <a:solidFill>
                <a:srgbClr val="772F3F"/>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5" name="Freeform 24">
              <a:extLst>
                <a:ext uri="{FF2B5EF4-FFF2-40B4-BE49-F238E27FC236}">
                  <a16:creationId xmlns:a16="http://schemas.microsoft.com/office/drawing/2014/main" id="{472E2F0C-FB9C-B5F0-DF7F-9BBAF15066AA}"/>
                </a:ext>
              </a:extLst>
            </p:cNvPr>
            <p:cNvSpPr/>
            <p:nvPr/>
          </p:nvSpPr>
          <p:spPr>
            <a:xfrm>
              <a:off x="6313708" y="2804776"/>
              <a:ext cx="91440" cy="241792"/>
            </a:xfrm>
            <a:custGeom>
              <a:avLst/>
              <a:gdLst/>
              <a:ahLst/>
              <a:cxnLst/>
              <a:rect l="0" t="0" r="0" b="0"/>
              <a:pathLst>
                <a:path>
                  <a:moveTo>
                    <a:pt x="45720" y="0"/>
                  </a:moveTo>
                  <a:lnTo>
                    <a:pt x="45720" y="241792"/>
                  </a:lnTo>
                </a:path>
              </a:pathLst>
            </a:custGeom>
            <a:noFill/>
          </p:spPr>
          <p:style>
            <a:lnRef idx="2">
              <a:schemeClr val="accent5">
                <a:hueOff val="0"/>
                <a:satOff val="0"/>
                <a:lumOff val="0"/>
                <a:alphaOff val="0"/>
              </a:schemeClr>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6" name="Freeform 25">
              <a:extLst>
                <a:ext uri="{FF2B5EF4-FFF2-40B4-BE49-F238E27FC236}">
                  <a16:creationId xmlns:a16="http://schemas.microsoft.com/office/drawing/2014/main" id="{CBCC4332-8D2C-DB6B-36A7-1C58B282EE4C}"/>
                </a:ext>
              </a:extLst>
            </p:cNvPr>
            <p:cNvSpPr/>
            <p:nvPr/>
          </p:nvSpPr>
          <p:spPr>
            <a:xfrm>
              <a:off x="5867046" y="2804776"/>
              <a:ext cx="492382" cy="241792"/>
            </a:xfrm>
            <a:custGeom>
              <a:avLst/>
              <a:gdLst/>
              <a:ahLst/>
              <a:cxnLst/>
              <a:rect l="0" t="0" r="0" b="0"/>
              <a:pathLst>
                <a:path>
                  <a:moveTo>
                    <a:pt x="492382" y="0"/>
                  </a:moveTo>
                  <a:lnTo>
                    <a:pt x="492382" y="120896"/>
                  </a:lnTo>
                  <a:lnTo>
                    <a:pt x="0" y="120896"/>
                  </a:lnTo>
                  <a:lnTo>
                    <a:pt x="0" y="241792"/>
                  </a:lnTo>
                </a:path>
              </a:pathLst>
            </a:custGeom>
            <a:noFill/>
            <a:ln>
              <a:solidFill>
                <a:srgbClr val="772F3F"/>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7" name="Freeform 26">
              <a:extLst>
                <a:ext uri="{FF2B5EF4-FFF2-40B4-BE49-F238E27FC236}">
                  <a16:creationId xmlns:a16="http://schemas.microsoft.com/office/drawing/2014/main" id="{848EDFD4-AFBB-A67B-2710-623FD73EF0E6}"/>
                </a:ext>
              </a:extLst>
            </p:cNvPr>
            <p:cNvSpPr/>
            <p:nvPr/>
          </p:nvSpPr>
          <p:spPr>
            <a:xfrm>
              <a:off x="5539739" y="2437688"/>
              <a:ext cx="819689" cy="241792"/>
            </a:xfrm>
            <a:custGeom>
              <a:avLst/>
              <a:gdLst/>
              <a:ahLst/>
              <a:cxnLst/>
              <a:rect l="0" t="0" r="0" b="0"/>
              <a:pathLst>
                <a:path>
                  <a:moveTo>
                    <a:pt x="0" y="0"/>
                  </a:moveTo>
                  <a:lnTo>
                    <a:pt x="0" y="120896"/>
                  </a:lnTo>
                  <a:lnTo>
                    <a:pt x="819689" y="120896"/>
                  </a:lnTo>
                  <a:lnTo>
                    <a:pt x="819689" y="241792"/>
                  </a:lnTo>
                </a:path>
              </a:pathLst>
            </a:custGeom>
            <a:noFill/>
            <a:ln>
              <a:solidFill>
                <a:srgbClr val="EE7623"/>
              </a:solidFill>
            </a:ln>
          </p:spPr>
          <p:style>
            <a:lnRef idx="2">
              <a:scrgbClr r="0" g="0" b="0"/>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8" name="Freeform 27">
              <a:extLst>
                <a:ext uri="{FF2B5EF4-FFF2-40B4-BE49-F238E27FC236}">
                  <a16:creationId xmlns:a16="http://schemas.microsoft.com/office/drawing/2014/main" id="{2A9EB443-8883-FCF4-F3F6-F461FB8990CA}"/>
                </a:ext>
              </a:extLst>
            </p:cNvPr>
            <p:cNvSpPr/>
            <p:nvPr/>
          </p:nvSpPr>
          <p:spPr>
            <a:xfrm>
              <a:off x="5128472" y="2804776"/>
              <a:ext cx="246191" cy="241792"/>
            </a:xfrm>
            <a:custGeom>
              <a:avLst/>
              <a:gdLst/>
              <a:ahLst/>
              <a:cxnLst/>
              <a:rect l="0" t="0" r="0" b="0"/>
              <a:pathLst>
                <a:path>
                  <a:moveTo>
                    <a:pt x="0" y="0"/>
                  </a:moveTo>
                  <a:lnTo>
                    <a:pt x="0" y="120896"/>
                  </a:lnTo>
                  <a:lnTo>
                    <a:pt x="246191" y="120896"/>
                  </a:lnTo>
                  <a:lnTo>
                    <a:pt x="246191" y="241792"/>
                  </a:lnTo>
                </a:path>
              </a:pathLst>
            </a:custGeom>
            <a:noFill/>
            <a:ln>
              <a:solidFill>
                <a:srgbClr val="772F3F"/>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9" name="Freeform 28">
              <a:extLst>
                <a:ext uri="{FF2B5EF4-FFF2-40B4-BE49-F238E27FC236}">
                  <a16:creationId xmlns:a16="http://schemas.microsoft.com/office/drawing/2014/main" id="{DD8F9254-E99B-6165-D925-FAA4274F3097}"/>
                </a:ext>
              </a:extLst>
            </p:cNvPr>
            <p:cNvSpPr/>
            <p:nvPr/>
          </p:nvSpPr>
          <p:spPr>
            <a:xfrm>
              <a:off x="4736325" y="3171863"/>
              <a:ext cx="91440" cy="671528"/>
            </a:xfrm>
            <a:custGeom>
              <a:avLst/>
              <a:gdLst/>
              <a:ahLst/>
              <a:cxnLst/>
              <a:rect l="0" t="0" r="0" b="0"/>
              <a:pathLst>
                <a:path>
                  <a:moveTo>
                    <a:pt x="45720" y="0"/>
                  </a:moveTo>
                  <a:lnTo>
                    <a:pt x="45720" y="671528"/>
                  </a:lnTo>
                  <a:lnTo>
                    <a:pt x="83308" y="671528"/>
                  </a:lnTo>
                </a:path>
              </a:pathLst>
            </a:custGeom>
            <a:noFill/>
            <a:ln>
              <a:solidFill>
                <a:srgbClr val="772F3F"/>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0" name="Freeform 29">
              <a:extLst>
                <a:ext uri="{FF2B5EF4-FFF2-40B4-BE49-F238E27FC236}">
                  <a16:creationId xmlns:a16="http://schemas.microsoft.com/office/drawing/2014/main" id="{B1CBE7EE-CB43-F941-3896-8B081A113825}"/>
                </a:ext>
              </a:extLst>
            </p:cNvPr>
            <p:cNvSpPr/>
            <p:nvPr/>
          </p:nvSpPr>
          <p:spPr>
            <a:xfrm>
              <a:off x="4736325" y="3171863"/>
              <a:ext cx="91440" cy="304440"/>
            </a:xfrm>
            <a:custGeom>
              <a:avLst/>
              <a:gdLst/>
              <a:ahLst/>
              <a:cxnLst/>
              <a:rect l="0" t="0" r="0" b="0"/>
              <a:pathLst>
                <a:path>
                  <a:moveTo>
                    <a:pt x="45720" y="0"/>
                  </a:moveTo>
                  <a:lnTo>
                    <a:pt x="45720" y="304440"/>
                  </a:lnTo>
                  <a:lnTo>
                    <a:pt x="83308" y="304440"/>
                  </a:lnTo>
                </a:path>
              </a:pathLst>
            </a:custGeom>
            <a:noFill/>
            <a:ln>
              <a:solidFill>
                <a:srgbClr val="772F3F"/>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1" name="Freeform 30">
              <a:extLst>
                <a:ext uri="{FF2B5EF4-FFF2-40B4-BE49-F238E27FC236}">
                  <a16:creationId xmlns:a16="http://schemas.microsoft.com/office/drawing/2014/main" id="{B2F455ED-434D-902F-3F8D-73EE7C039AF8}"/>
                </a:ext>
              </a:extLst>
            </p:cNvPr>
            <p:cNvSpPr/>
            <p:nvPr/>
          </p:nvSpPr>
          <p:spPr>
            <a:xfrm>
              <a:off x="4882281" y="2804776"/>
              <a:ext cx="246191" cy="241792"/>
            </a:xfrm>
            <a:custGeom>
              <a:avLst/>
              <a:gdLst/>
              <a:ahLst/>
              <a:cxnLst/>
              <a:rect l="0" t="0" r="0" b="0"/>
              <a:pathLst>
                <a:path>
                  <a:moveTo>
                    <a:pt x="246191" y="0"/>
                  </a:moveTo>
                  <a:lnTo>
                    <a:pt x="246191" y="120896"/>
                  </a:lnTo>
                  <a:lnTo>
                    <a:pt x="0" y="120896"/>
                  </a:lnTo>
                  <a:lnTo>
                    <a:pt x="0" y="241792"/>
                  </a:lnTo>
                </a:path>
              </a:pathLst>
            </a:custGeom>
            <a:noFill/>
            <a:ln>
              <a:solidFill>
                <a:srgbClr val="772F3F"/>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2" name="Freeform 31">
              <a:extLst>
                <a:ext uri="{FF2B5EF4-FFF2-40B4-BE49-F238E27FC236}">
                  <a16:creationId xmlns:a16="http://schemas.microsoft.com/office/drawing/2014/main" id="{2C2AD93C-6587-8DA3-18EA-A74E3FAAEF97}"/>
                </a:ext>
              </a:extLst>
            </p:cNvPr>
            <p:cNvSpPr/>
            <p:nvPr/>
          </p:nvSpPr>
          <p:spPr>
            <a:xfrm>
              <a:off x="5128472" y="2437688"/>
              <a:ext cx="411266" cy="241792"/>
            </a:xfrm>
            <a:custGeom>
              <a:avLst/>
              <a:gdLst/>
              <a:ahLst/>
              <a:cxnLst/>
              <a:rect l="0" t="0" r="0" b="0"/>
              <a:pathLst>
                <a:path>
                  <a:moveTo>
                    <a:pt x="411266" y="0"/>
                  </a:moveTo>
                  <a:lnTo>
                    <a:pt x="411266" y="120896"/>
                  </a:lnTo>
                  <a:lnTo>
                    <a:pt x="0" y="120896"/>
                  </a:lnTo>
                  <a:lnTo>
                    <a:pt x="0" y="241792"/>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3" name="Freeform 32">
              <a:extLst>
                <a:ext uri="{FF2B5EF4-FFF2-40B4-BE49-F238E27FC236}">
                  <a16:creationId xmlns:a16="http://schemas.microsoft.com/office/drawing/2014/main" id="{69867EAB-EEAA-7370-D9B2-A564ECB527E6}"/>
                </a:ext>
              </a:extLst>
            </p:cNvPr>
            <p:cNvSpPr/>
            <p:nvPr/>
          </p:nvSpPr>
          <p:spPr>
            <a:xfrm>
              <a:off x="5042239" y="4771663"/>
              <a:ext cx="198881" cy="706046"/>
            </a:xfrm>
            <a:custGeom>
              <a:avLst/>
              <a:gdLst/>
              <a:ahLst/>
              <a:cxnLst/>
              <a:rect l="0" t="0" r="0" b="0"/>
              <a:pathLst>
                <a:path>
                  <a:moveTo>
                    <a:pt x="0" y="0"/>
                  </a:moveTo>
                  <a:lnTo>
                    <a:pt x="0" y="706046"/>
                  </a:lnTo>
                  <a:lnTo>
                    <a:pt x="198881" y="706046"/>
                  </a:lnTo>
                </a:path>
              </a:pathLst>
            </a:custGeom>
            <a:noFill/>
            <a:ln>
              <a:solidFill>
                <a:srgbClr val="772F3F"/>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4" name="Freeform 33">
              <a:extLst>
                <a:ext uri="{FF2B5EF4-FFF2-40B4-BE49-F238E27FC236}">
                  <a16:creationId xmlns:a16="http://schemas.microsoft.com/office/drawing/2014/main" id="{82A9E7BF-9FFA-8B59-AD9B-8BD5CEB06C3A}"/>
                </a:ext>
              </a:extLst>
            </p:cNvPr>
            <p:cNvSpPr/>
            <p:nvPr/>
          </p:nvSpPr>
          <p:spPr>
            <a:xfrm>
              <a:off x="3939495" y="4072669"/>
              <a:ext cx="1633093" cy="241792"/>
            </a:xfrm>
            <a:custGeom>
              <a:avLst/>
              <a:gdLst/>
              <a:ahLst/>
              <a:cxnLst/>
              <a:rect l="0" t="0" r="0" b="0"/>
              <a:pathLst>
                <a:path>
                  <a:moveTo>
                    <a:pt x="0" y="0"/>
                  </a:moveTo>
                  <a:lnTo>
                    <a:pt x="0" y="120896"/>
                  </a:lnTo>
                  <a:lnTo>
                    <a:pt x="1633093" y="120896"/>
                  </a:lnTo>
                  <a:lnTo>
                    <a:pt x="1633093" y="241792"/>
                  </a:lnTo>
                </a:path>
              </a:pathLst>
            </a:custGeom>
            <a:noFill/>
            <a:ln>
              <a:solidFill>
                <a:srgbClr val="772F3F"/>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5" name="Freeform 34">
              <a:extLst>
                <a:ext uri="{FF2B5EF4-FFF2-40B4-BE49-F238E27FC236}">
                  <a16:creationId xmlns:a16="http://schemas.microsoft.com/office/drawing/2014/main" id="{F678B37A-BEE1-6F54-8818-4DD4F316B434}"/>
                </a:ext>
              </a:extLst>
            </p:cNvPr>
            <p:cNvSpPr/>
            <p:nvPr/>
          </p:nvSpPr>
          <p:spPr>
            <a:xfrm>
              <a:off x="3441936" y="4780805"/>
              <a:ext cx="202164" cy="1198584"/>
            </a:xfrm>
            <a:custGeom>
              <a:avLst/>
              <a:gdLst/>
              <a:ahLst/>
              <a:cxnLst/>
              <a:rect l="0" t="0" r="0" b="0"/>
              <a:pathLst>
                <a:path>
                  <a:moveTo>
                    <a:pt x="0" y="0"/>
                  </a:moveTo>
                  <a:lnTo>
                    <a:pt x="0" y="1198584"/>
                  </a:lnTo>
                  <a:lnTo>
                    <a:pt x="202164" y="1198584"/>
                  </a:lnTo>
                </a:path>
              </a:pathLst>
            </a:custGeom>
            <a:noFill/>
            <a:ln>
              <a:solidFill>
                <a:srgbClr val="772F3F"/>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6" name="Freeform 35">
              <a:extLst>
                <a:ext uri="{FF2B5EF4-FFF2-40B4-BE49-F238E27FC236}">
                  <a16:creationId xmlns:a16="http://schemas.microsoft.com/office/drawing/2014/main" id="{F48671A2-583B-F370-DB07-C9FCDE7BD723}"/>
                </a:ext>
              </a:extLst>
            </p:cNvPr>
            <p:cNvSpPr/>
            <p:nvPr/>
          </p:nvSpPr>
          <p:spPr>
            <a:xfrm>
              <a:off x="3441936" y="4780805"/>
              <a:ext cx="202164" cy="480125"/>
            </a:xfrm>
            <a:custGeom>
              <a:avLst/>
              <a:gdLst/>
              <a:ahLst/>
              <a:cxnLst/>
              <a:rect l="0" t="0" r="0" b="0"/>
              <a:pathLst>
                <a:path>
                  <a:moveTo>
                    <a:pt x="0" y="0"/>
                  </a:moveTo>
                  <a:lnTo>
                    <a:pt x="0" y="480125"/>
                  </a:lnTo>
                  <a:lnTo>
                    <a:pt x="202164" y="480125"/>
                  </a:lnTo>
                </a:path>
              </a:pathLst>
            </a:custGeom>
            <a:noFill/>
            <a:ln>
              <a:solidFill>
                <a:srgbClr val="772F3F"/>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7" name="Freeform 36">
              <a:extLst>
                <a:ext uri="{FF2B5EF4-FFF2-40B4-BE49-F238E27FC236}">
                  <a16:creationId xmlns:a16="http://schemas.microsoft.com/office/drawing/2014/main" id="{CA9E0469-3566-9666-C928-9BA23C0F442F}"/>
                </a:ext>
              </a:extLst>
            </p:cNvPr>
            <p:cNvSpPr/>
            <p:nvPr/>
          </p:nvSpPr>
          <p:spPr>
            <a:xfrm>
              <a:off x="3893775" y="4205107"/>
              <a:ext cx="195625" cy="294882"/>
            </a:xfrm>
            <a:custGeom>
              <a:avLst/>
              <a:gdLst/>
              <a:ahLst/>
              <a:cxnLst/>
              <a:rect l="0" t="0" r="0" b="0"/>
              <a:pathLst>
                <a:path>
                  <a:moveTo>
                    <a:pt x="45720" y="0"/>
                  </a:moveTo>
                  <a:lnTo>
                    <a:pt x="45720" y="120896"/>
                  </a:lnTo>
                  <a:lnTo>
                    <a:pt x="87266" y="120896"/>
                  </a:lnTo>
                  <a:lnTo>
                    <a:pt x="87266" y="241792"/>
                  </a:lnTo>
                </a:path>
              </a:pathLst>
            </a:custGeom>
            <a:noFill/>
          </p:spPr>
          <p:style>
            <a:lnRef idx="2">
              <a:schemeClr val="accent5">
                <a:hueOff val="0"/>
                <a:satOff val="0"/>
                <a:lumOff val="0"/>
                <a:alphaOff val="0"/>
              </a:schemeClr>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8" name="Freeform 37">
              <a:extLst>
                <a:ext uri="{FF2B5EF4-FFF2-40B4-BE49-F238E27FC236}">
                  <a16:creationId xmlns:a16="http://schemas.microsoft.com/office/drawing/2014/main" id="{E4376E61-4E86-2AF9-B950-66DDFC10BE62}"/>
                </a:ext>
              </a:extLst>
            </p:cNvPr>
            <p:cNvSpPr/>
            <p:nvPr/>
          </p:nvSpPr>
          <p:spPr>
            <a:xfrm>
              <a:off x="1778985" y="4779211"/>
              <a:ext cx="203283" cy="1218083"/>
            </a:xfrm>
            <a:custGeom>
              <a:avLst/>
              <a:gdLst/>
              <a:ahLst/>
              <a:cxnLst/>
              <a:rect l="0" t="0" r="0" b="0"/>
              <a:pathLst>
                <a:path>
                  <a:moveTo>
                    <a:pt x="0" y="0"/>
                  </a:moveTo>
                  <a:lnTo>
                    <a:pt x="0" y="1218083"/>
                  </a:lnTo>
                  <a:lnTo>
                    <a:pt x="203283" y="1218083"/>
                  </a:lnTo>
                </a:path>
              </a:pathLst>
            </a:custGeom>
            <a:noFill/>
            <a:ln>
              <a:solidFill>
                <a:srgbClr val="772F3F"/>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9" name="Freeform 38">
              <a:extLst>
                <a:ext uri="{FF2B5EF4-FFF2-40B4-BE49-F238E27FC236}">
                  <a16:creationId xmlns:a16="http://schemas.microsoft.com/office/drawing/2014/main" id="{0B21D254-F4D8-0ED8-BEC5-114D22C2138D}"/>
                </a:ext>
              </a:extLst>
            </p:cNvPr>
            <p:cNvSpPr/>
            <p:nvPr/>
          </p:nvSpPr>
          <p:spPr>
            <a:xfrm>
              <a:off x="1778985" y="4779211"/>
              <a:ext cx="203283" cy="486625"/>
            </a:xfrm>
            <a:custGeom>
              <a:avLst/>
              <a:gdLst/>
              <a:ahLst/>
              <a:cxnLst/>
              <a:rect l="0" t="0" r="0" b="0"/>
              <a:pathLst>
                <a:path>
                  <a:moveTo>
                    <a:pt x="0" y="0"/>
                  </a:moveTo>
                  <a:lnTo>
                    <a:pt x="0" y="486625"/>
                  </a:lnTo>
                  <a:lnTo>
                    <a:pt x="203283" y="486625"/>
                  </a:lnTo>
                </a:path>
              </a:pathLst>
            </a:custGeom>
            <a:noFill/>
            <a:ln>
              <a:solidFill>
                <a:srgbClr val="772F3F"/>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0" name="Freeform 39">
              <a:extLst>
                <a:ext uri="{FF2B5EF4-FFF2-40B4-BE49-F238E27FC236}">
                  <a16:creationId xmlns:a16="http://schemas.microsoft.com/office/drawing/2014/main" id="{2B661E5D-A91A-F637-24A1-17EED4326900}"/>
                </a:ext>
              </a:extLst>
            </p:cNvPr>
            <p:cNvSpPr/>
            <p:nvPr/>
          </p:nvSpPr>
          <p:spPr>
            <a:xfrm>
              <a:off x="2321076" y="4072669"/>
              <a:ext cx="1618419" cy="241792"/>
            </a:xfrm>
            <a:custGeom>
              <a:avLst/>
              <a:gdLst/>
              <a:ahLst/>
              <a:cxnLst/>
              <a:rect l="0" t="0" r="0" b="0"/>
              <a:pathLst>
                <a:path>
                  <a:moveTo>
                    <a:pt x="1618419" y="0"/>
                  </a:moveTo>
                  <a:lnTo>
                    <a:pt x="1618419" y="120896"/>
                  </a:lnTo>
                  <a:lnTo>
                    <a:pt x="0" y="120896"/>
                  </a:lnTo>
                  <a:lnTo>
                    <a:pt x="0" y="241792"/>
                  </a:lnTo>
                </a:path>
              </a:pathLst>
            </a:custGeom>
            <a:noFill/>
            <a:ln>
              <a:solidFill>
                <a:srgbClr val="772F3F"/>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1" name="Freeform 40">
              <a:extLst>
                <a:ext uri="{FF2B5EF4-FFF2-40B4-BE49-F238E27FC236}">
                  <a16:creationId xmlns:a16="http://schemas.microsoft.com/office/drawing/2014/main" id="{1595C66C-55E4-DF1A-E196-C4B235EA482D}"/>
                </a:ext>
              </a:extLst>
            </p:cNvPr>
            <p:cNvSpPr/>
            <p:nvPr/>
          </p:nvSpPr>
          <p:spPr>
            <a:xfrm>
              <a:off x="3893775" y="3255178"/>
              <a:ext cx="91440" cy="241792"/>
            </a:xfrm>
            <a:custGeom>
              <a:avLst/>
              <a:gdLst/>
              <a:ahLst/>
              <a:cxnLst/>
              <a:rect l="0" t="0" r="0" b="0"/>
              <a:pathLst>
                <a:path>
                  <a:moveTo>
                    <a:pt x="45720" y="0"/>
                  </a:moveTo>
                  <a:lnTo>
                    <a:pt x="45720" y="241792"/>
                  </a:lnTo>
                </a:path>
              </a:pathLst>
            </a:custGeom>
            <a:noFill/>
            <a:ln>
              <a:solidFill>
                <a:srgbClr val="772F3F"/>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2" name="Freeform 41">
              <a:extLst>
                <a:ext uri="{FF2B5EF4-FFF2-40B4-BE49-F238E27FC236}">
                  <a16:creationId xmlns:a16="http://schemas.microsoft.com/office/drawing/2014/main" id="{C8124028-0250-ED90-9C5F-57C170B801DD}"/>
                </a:ext>
              </a:extLst>
            </p:cNvPr>
            <p:cNvSpPr/>
            <p:nvPr/>
          </p:nvSpPr>
          <p:spPr>
            <a:xfrm>
              <a:off x="3939495" y="2437688"/>
              <a:ext cx="1600243" cy="241792"/>
            </a:xfrm>
            <a:custGeom>
              <a:avLst/>
              <a:gdLst/>
              <a:ahLst/>
              <a:cxnLst/>
              <a:rect l="0" t="0" r="0" b="0"/>
              <a:pathLst>
                <a:path>
                  <a:moveTo>
                    <a:pt x="1600243" y="0"/>
                  </a:moveTo>
                  <a:lnTo>
                    <a:pt x="1600243" y="120896"/>
                  </a:lnTo>
                  <a:lnTo>
                    <a:pt x="0" y="120896"/>
                  </a:lnTo>
                  <a:lnTo>
                    <a:pt x="0" y="241792"/>
                  </a:lnTo>
                </a:path>
              </a:pathLst>
            </a:custGeom>
            <a:noFill/>
            <a:ln>
              <a:solidFill>
                <a:srgbClr val="EE7623"/>
              </a:solidFill>
            </a:ln>
          </p:spPr>
          <p:style>
            <a:lnRef idx="2">
              <a:scrgbClr r="0" g="0" b="0"/>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3" name="Freeform 42">
              <a:extLst>
                <a:ext uri="{FF2B5EF4-FFF2-40B4-BE49-F238E27FC236}">
                  <a16:creationId xmlns:a16="http://schemas.microsoft.com/office/drawing/2014/main" id="{79706392-26D0-118D-3DF5-95F5CB299EE5}"/>
                </a:ext>
              </a:extLst>
            </p:cNvPr>
            <p:cNvSpPr/>
            <p:nvPr/>
          </p:nvSpPr>
          <p:spPr>
            <a:xfrm>
              <a:off x="5539739" y="1620197"/>
              <a:ext cx="1292504" cy="241792"/>
            </a:xfrm>
            <a:custGeom>
              <a:avLst/>
              <a:gdLst/>
              <a:ahLst/>
              <a:cxnLst/>
              <a:rect l="0" t="0" r="0" b="0"/>
              <a:pathLst>
                <a:path>
                  <a:moveTo>
                    <a:pt x="1292504" y="0"/>
                  </a:moveTo>
                  <a:lnTo>
                    <a:pt x="1292504" y="120896"/>
                  </a:lnTo>
                  <a:lnTo>
                    <a:pt x="0" y="120896"/>
                  </a:lnTo>
                  <a:lnTo>
                    <a:pt x="0" y="241792"/>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4" name="Freeform 43">
              <a:extLst>
                <a:ext uri="{FF2B5EF4-FFF2-40B4-BE49-F238E27FC236}">
                  <a16:creationId xmlns:a16="http://schemas.microsoft.com/office/drawing/2014/main" id="{289C7F64-C945-C12B-630B-D3E9475C2428}"/>
                </a:ext>
              </a:extLst>
            </p:cNvPr>
            <p:cNvSpPr/>
            <p:nvPr/>
          </p:nvSpPr>
          <p:spPr>
            <a:xfrm>
              <a:off x="6256545" y="1044500"/>
              <a:ext cx="1151394" cy="575697"/>
            </a:xfrm>
            <a:custGeom>
              <a:avLst/>
              <a:gdLst>
                <a:gd name="connsiteX0" fmla="*/ 0 w 1151394"/>
                <a:gd name="connsiteY0" fmla="*/ 0 h 575697"/>
                <a:gd name="connsiteX1" fmla="*/ 1151394 w 1151394"/>
                <a:gd name="connsiteY1" fmla="*/ 0 h 575697"/>
                <a:gd name="connsiteX2" fmla="*/ 1151394 w 1151394"/>
                <a:gd name="connsiteY2" fmla="*/ 575697 h 575697"/>
                <a:gd name="connsiteX3" fmla="*/ 0 w 1151394"/>
                <a:gd name="connsiteY3" fmla="*/ 575697 h 575697"/>
                <a:gd name="connsiteX4" fmla="*/ 0 w 1151394"/>
                <a:gd name="connsiteY4" fmla="*/ 0 h 57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394" h="575697">
                  <a:moveTo>
                    <a:pt x="0" y="0"/>
                  </a:moveTo>
                  <a:lnTo>
                    <a:pt x="1151394" y="0"/>
                  </a:lnTo>
                  <a:lnTo>
                    <a:pt x="1151394" y="575697"/>
                  </a:lnTo>
                  <a:lnTo>
                    <a:pt x="0" y="57569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Glovebox</a:t>
              </a:r>
            </a:p>
          </p:txBody>
        </p:sp>
        <p:sp>
          <p:nvSpPr>
            <p:cNvPr id="45" name="Freeform 44">
              <a:extLst>
                <a:ext uri="{FF2B5EF4-FFF2-40B4-BE49-F238E27FC236}">
                  <a16:creationId xmlns:a16="http://schemas.microsoft.com/office/drawing/2014/main" id="{53E18FEE-1716-0CF9-88D1-94B8378C675D}"/>
                </a:ext>
              </a:extLst>
            </p:cNvPr>
            <p:cNvSpPr/>
            <p:nvPr/>
          </p:nvSpPr>
          <p:spPr>
            <a:xfrm>
              <a:off x="4964041" y="1861990"/>
              <a:ext cx="1151394" cy="575697"/>
            </a:xfrm>
            <a:custGeom>
              <a:avLst/>
              <a:gdLst>
                <a:gd name="connsiteX0" fmla="*/ 0 w 1151394"/>
                <a:gd name="connsiteY0" fmla="*/ 0 h 575697"/>
                <a:gd name="connsiteX1" fmla="*/ 1151394 w 1151394"/>
                <a:gd name="connsiteY1" fmla="*/ 0 h 575697"/>
                <a:gd name="connsiteX2" fmla="*/ 1151394 w 1151394"/>
                <a:gd name="connsiteY2" fmla="*/ 575697 h 575697"/>
                <a:gd name="connsiteX3" fmla="*/ 0 w 1151394"/>
                <a:gd name="connsiteY3" fmla="*/ 575697 h 575697"/>
                <a:gd name="connsiteX4" fmla="*/ 0 w 1151394"/>
                <a:gd name="connsiteY4" fmla="*/ 0 h 57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394" h="575697">
                  <a:moveTo>
                    <a:pt x="0" y="0"/>
                  </a:moveTo>
                  <a:lnTo>
                    <a:pt x="1151394" y="0"/>
                  </a:lnTo>
                  <a:lnTo>
                    <a:pt x="1151394" y="575697"/>
                  </a:lnTo>
                  <a:lnTo>
                    <a:pt x="0" y="575697"/>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Experiment</a:t>
              </a:r>
            </a:p>
          </p:txBody>
        </p:sp>
        <p:sp>
          <p:nvSpPr>
            <p:cNvPr id="46" name="Freeform 45">
              <a:extLst>
                <a:ext uri="{FF2B5EF4-FFF2-40B4-BE49-F238E27FC236}">
                  <a16:creationId xmlns:a16="http://schemas.microsoft.com/office/drawing/2014/main" id="{77DD9E3E-01F6-5FE4-AFCE-32A2A8018B64}"/>
                </a:ext>
              </a:extLst>
            </p:cNvPr>
            <p:cNvSpPr/>
            <p:nvPr/>
          </p:nvSpPr>
          <p:spPr>
            <a:xfrm>
              <a:off x="3363798" y="2679481"/>
              <a:ext cx="1151394" cy="575697"/>
            </a:xfrm>
            <a:custGeom>
              <a:avLst/>
              <a:gdLst>
                <a:gd name="connsiteX0" fmla="*/ 0 w 1151394"/>
                <a:gd name="connsiteY0" fmla="*/ 0 h 575697"/>
                <a:gd name="connsiteX1" fmla="*/ 1151394 w 1151394"/>
                <a:gd name="connsiteY1" fmla="*/ 0 h 575697"/>
                <a:gd name="connsiteX2" fmla="*/ 1151394 w 1151394"/>
                <a:gd name="connsiteY2" fmla="*/ 575697 h 575697"/>
                <a:gd name="connsiteX3" fmla="*/ 0 w 1151394"/>
                <a:gd name="connsiteY3" fmla="*/ 575697 h 575697"/>
                <a:gd name="connsiteX4" fmla="*/ 0 w 1151394"/>
                <a:gd name="connsiteY4" fmla="*/ 0 h 57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394" h="575697">
                  <a:moveTo>
                    <a:pt x="0" y="0"/>
                  </a:moveTo>
                  <a:lnTo>
                    <a:pt x="1151394" y="0"/>
                  </a:lnTo>
                  <a:lnTo>
                    <a:pt x="1151394" y="575697"/>
                  </a:lnTo>
                  <a:lnTo>
                    <a:pt x="0" y="575697"/>
                  </a:lnTo>
                  <a:lnTo>
                    <a:pt x="0" y="0"/>
                  </a:lnTo>
                  <a:close/>
                </a:path>
              </a:pathLst>
            </a:custGeom>
            <a:solidFill>
              <a:srgbClr val="EE7623"/>
            </a:solidFill>
            <a:ln>
              <a:solidFill>
                <a:srgbClr val="EE7623"/>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Electronics</a:t>
              </a:r>
            </a:p>
          </p:txBody>
        </p:sp>
        <p:sp>
          <p:nvSpPr>
            <p:cNvPr id="47" name="Freeform 46">
              <a:extLst>
                <a:ext uri="{FF2B5EF4-FFF2-40B4-BE49-F238E27FC236}">
                  <a16:creationId xmlns:a16="http://schemas.microsoft.com/office/drawing/2014/main" id="{A98A90B4-1B58-DC6C-F4DC-6238FFDDA2A9}"/>
                </a:ext>
              </a:extLst>
            </p:cNvPr>
            <p:cNvSpPr/>
            <p:nvPr/>
          </p:nvSpPr>
          <p:spPr>
            <a:xfrm>
              <a:off x="3363798" y="3496971"/>
              <a:ext cx="1151394" cy="575697"/>
            </a:xfrm>
            <a:custGeom>
              <a:avLst/>
              <a:gdLst>
                <a:gd name="connsiteX0" fmla="*/ 0 w 1151394"/>
                <a:gd name="connsiteY0" fmla="*/ 0 h 575697"/>
                <a:gd name="connsiteX1" fmla="*/ 1151394 w 1151394"/>
                <a:gd name="connsiteY1" fmla="*/ 0 h 575697"/>
                <a:gd name="connsiteX2" fmla="*/ 1151394 w 1151394"/>
                <a:gd name="connsiteY2" fmla="*/ 575697 h 575697"/>
                <a:gd name="connsiteX3" fmla="*/ 0 w 1151394"/>
                <a:gd name="connsiteY3" fmla="*/ 575697 h 575697"/>
                <a:gd name="connsiteX4" fmla="*/ 0 w 1151394"/>
                <a:gd name="connsiteY4" fmla="*/ 0 h 57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394" h="575697">
                  <a:moveTo>
                    <a:pt x="0" y="0"/>
                  </a:moveTo>
                  <a:lnTo>
                    <a:pt x="1151394" y="0"/>
                  </a:lnTo>
                  <a:lnTo>
                    <a:pt x="1151394" y="575697"/>
                  </a:lnTo>
                  <a:lnTo>
                    <a:pt x="0" y="575697"/>
                  </a:lnTo>
                  <a:lnTo>
                    <a:pt x="0" y="0"/>
                  </a:lnTo>
                  <a:close/>
                </a:path>
              </a:pathLst>
            </a:custGeom>
            <a:solidFill>
              <a:srgbClr val="772F3F"/>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Computer Fans</a:t>
              </a:r>
            </a:p>
          </p:txBody>
        </p:sp>
        <p:sp>
          <p:nvSpPr>
            <p:cNvPr id="48" name="Freeform 47">
              <a:extLst>
                <a:ext uri="{FF2B5EF4-FFF2-40B4-BE49-F238E27FC236}">
                  <a16:creationId xmlns:a16="http://schemas.microsoft.com/office/drawing/2014/main" id="{65E661F7-DC69-153E-99FD-70D0C0940FEB}"/>
                </a:ext>
              </a:extLst>
            </p:cNvPr>
            <p:cNvSpPr/>
            <p:nvPr/>
          </p:nvSpPr>
          <p:spPr>
            <a:xfrm>
              <a:off x="1643463" y="4314462"/>
              <a:ext cx="1355226" cy="464749"/>
            </a:xfrm>
            <a:custGeom>
              <a:avLst/>
              <a:gdLst>
                <a:gd name="connsiteX0" fmla="*/ 0 w 1355226"/>
                <a:gd name="connsiteY0" fmla="*/ 0 h 464749"/>
                <a:gd name="connsiteX1" fmla="*/ 1355226 w 1355226"/>
                <a:gd name="connsiteY1" fmla="*/ 0 h 464749"/>
                <a:gd name="connsiteX2" fmla="*/ 1355226 w 1355226"/>
                <a:gd name="connsiteY2" fmla="*/ 464749 h 464749"/>
                <a:gd name="connsiteX3" fmla="*/ 0 w 1355226"/>
                <a:gd name="connsiteY3" fmla="*/ 464749 h 464749"/>
                <a:gd name="connsiteX4" fmla="*/ 0 w 1355226"/>
                <a:gd name="connsiteY4" fmla="*/ 0 h 464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5226" h="464749">
                  <a:moveTo>
                    <a:pt x="0" y="0"/>
                  </a:moveTo>
                  <a:lnTo>
                    <a:pt x="1355226" y="0"/>
                  </a:lnTo>
                  <a:lnTo>
                    <a:pt x="1355226" y="464749"/>
                  </a:lnTo>
                  <a:lnTo>
                    <a:pt x="0" y="464749"/>
                  </a:lnTo>
                  <a:lnTo>
                    <a:pt x="0" y="0"/>
                  </a:lnTo>
                  <a:close/>
                </a:path>
              </a:pathLst>
            </a:custGeom>
            <a:solidFill>
              <a:srgbClr val="772F3F"/>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Circulates Air</a:t>
              </a:r>
            </a:p>
          </p:txBody>
        </p:sp>
        <p:sp>
          <p:nvSpPr>
            <p:cNvPr id="49" name="Freeform 48">
              <a:extLst>
                <a:ext uri="{FF2B5EF4-FFF2-40B4-BE49-F238E27FC236}">
                  <a16:creationId xmlns:a16="http://schemas.microsoft.com/office/drawing/2014/main" id="{4BA7E562-B50D-E8A6-D841-0DC523211741}"/>
                </a:ext>
              </a:extLst>
            </p:cNvPr>
            <p:cNvSpPr/>
            <p:nvPr/>
          </p:nvSpPr>
          <p:spPr>
            <a:xfrm>
              <a:off x="1982269" y="5021004"/>
              <a:ext cx="1420038" cy="489665"/>
            </a:xfrm>
            <a:custGeom>
              <a:avLst/>
              <a:gdLst>
                <a:gd name="connsiteX0" fmla="*/ 0 w 1420038"/>
                <a:gd name="connsiteY0" fmla="*/ 0 h 489665"/>
                <a:gd name="connsiteX1" fmla="*/ 1420038 w 1420038"/>
                <a:gd name="connsiteY1" fmla="*/ 0 h 489665"/>
                <a:gd name="connsiteX2" fmla="*/ 1420038 w 1420038"/>
                <a:gd name="connsiteY2" fmla="*/ 489665 h 489665"/>
                <a:gd name="connsiteX3" fmla="*/ 0 w 1420038"/>
                <a:gd name="connsiteY3" fmla="*/ 489665 h 489665"/>
                <a:gd name="connsiteX4" fmla="*/ 0 w 1420038"/>
                <a:gd name="connsiteY4" fmla="*/ 0 h 489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038" h="489665">
                  <a:moveTo>
                    <a:pt x="0" y="0"/>
                  </a:moveTo>
                  <a:lnTo>
                    <a:pt x="1420038" y="0"/>
                  </a:lnTo>
                  <a:lnTo>
                    <a:pt x="1420038" y="489665"/>
                  </a:lnTo>
                  <a:lnTo>
                    <a:pt x="0" y="489665"/>
                  </a:lnTo>
                  <a:lnTo>
                    <a:pt x="0" y="0"/>
                  </a:lnTo>
                  <a:close/>
                </a:path>
              </a:pathLst>
            </a:custGeom>
            <a:solidFill>
              <a:srgbClr val="772F3F"/>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Lofts Simulant</a:t>
              </a:r>
            </a:p>
          </p:txBody>
        </p:sp>
        <p:sp>
          <p:nvSpPr>
            <p:cNvPr id="50" name="Freeform 49">
              <a:extLst>
                <a:ext uri="{FF2B5EF4-FFF2-40B4-BE49-F238E27FC236}">
                  <a16:creationId xmlns:a16="http://schemas.microsoft.com/office/drawing/2014/main" id="{D0D02992-44B3-55AE-FDE9-6E0DB79A62D8}"/>
                </a:ext>
              </a:extLst>
            </p:cNvPr>
            <p:cNvSpPr/>
            <p:nvPr/>
          </p:nvSpPr>
          <p:spPr>
            <a:xfrm>
              <a:off x="1982269" y="5752462"/>
              <a:ext cx="1420038" cy="489665"/>
            </a:xfrm>
            <a:custGeom>
              <a:avLst/>
              <a:gdLst>
                <a:gd name="connsiteX0" fmla="*/ 0 w 1420038"/>
                <a:gd name="connsiteY0" fmla="*/ 0 h 489665"/>
                <a:gd name="connsiteX1" fmla="*/ 1420038 w 1420038"/>
                <a:gd name="connsiteY1" fmla="*/ 0 h 489665"/>
                <a:gd name="connsiteX2" fmla="*/ 1420038 w 1420038"/>
                <a:gd name="connsiteY2" fmla="*/ 489665 h 489665"/>
                <a:gd name="connsiteX3" fmla="*/ 0 w 1420038"/>
                <a:gd name="connsiteY3" fmla="*/ 489665 h 489665"/>
                <a:gd name="connsiteX4" fmla="*/ 0 w 1420038"/>
                <a:gd name="connsiteY4" fmla="*/ 0 h 489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038" h="489665">
                  <a:moveTo>
                    <a:pt x="0" y="0"/>
                  </a:moveTo>
                  <a:lnTo>
                    <a:pt x="1420038" y="0"/>
                  </a:lnTo>
                  <a:lnTo>
                    <a:pt x="1420038" y="489665"/>
                  </a:lnTo>
                  <a:lnTo>
                    <a:pt x="0" y="489665"/>
                  </a:lnTo>
                  <a:lnTo>
                    <a:pt x="0" y="0"/>
                  </a:lnTo>
                  <a:close/>
                </a:path>
              </a:pathLst>
            </a:custGeom>
            <a:solidFill>
              <a:srgbClr val="772F3F"/>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Maintain Steady Air Flow</a:t>
              </a:r>
            </a:p>
          </p:txBody>
        </p:sp>
        <p:sp>
          <p:nvSpPr>
            <p:cNvPr id="51" name="Freeform 50">
              <a:extLst>
                <a:ext uri="{FF2B5EF4-FFF2-40B4-BE49-F238E27FC236}">
                  <a16:creationId xmlns:a16="http://schemas.microsoft.com/office/drawing/2014/main" id="{60731AA8-3975-95F7-39F5-3B96E73E4EEF}"/>
                </a:ext>
              </a:extLst>
            </p:cNvPr>
            <p:cNvSpPr/>
            <p:nvPr/>
          </p:nvSpPr>
          <p:spPr>
            <a:xfrm>
              <a:off x="3307159" y="4314462"/>
              <a:ext cx="1347765" cy="466343"/>
            </a:xfrm>
            <a:custGeom>
              <a:avLst/>
              <a:gdLst>
                <a:gd name="connsiteX0" fmla="*/ 0 w 1347765"/>
                <a:gd name="connsiteY0" fmla="*/ 0 h 466343"/>
                <a:gd name="connsiteX1" fmla="*/ 1347765 w 1347765"/>
                <a:gd name="connsiteY1" fmla="*/ 0 h 466343"/>
                <a:gd name="connsiteX2" fmla="*/ 1347765 w 1347765"/>
                <a:gd name="connsiteY2" fmla="*/ 466343 h 466343"/>
                <a:gd name="connsiteX3" fmla="*/ 0 w 1347765"/>
                <a:gd name="connsiteY3" fmla="*/ 466343 h 466343"/>
                <a:gd name="connsiteX4" fmla="*/ 0 w 1347765"/>
                <a:gd name="connsiteY4" fmla="*/ 0 h 46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765" h="466343">
                  <a:moveTo>
                    <a:pt x="0" y="0"/>
                  </a:moveTo>
                  <a:lnTo>
                    <a:pt x="1347765" y="0"/>
                  </a:lnTo>
                  <a:lnTo>
                    <a:pt x="1347765" y="466343"/>
                  </a:lnTo>
                  <a:lnTo>
                    <a:pt x="0" y="466343"/>
                  </a:lnTo>
                  <a:lnTo>
                    <a:pt x="0" y="0"/>
                  </a:lnTo>
                  <a:close/>
                </a:path>
              </a:pathLst>
            </a:custGeom>
            <a:solidFill>
              <a:srgbClr val="772F3F"/>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Switch</a:t>
              </a:r>
            </a:p>
          </p:txBody>
        </p:sp>
        <p:sp>
          <p:nvSpPr>
            <p:cNvPr id="52" name="Freeform 51">
              <a:extLst>
                <a:ext uri="{FF2B5EF4-FFF2-40B4-BE49-F238E27FC236}">
                  <a16:creationId xmlns:a16="http://schemas.microsoft.com/office/drawing/2014/main" id="{F16A1565-C51D-E8C2-8742-D3D679365123}"/>
                </a:ext>
              </a:extLst>
            </p:cNvPr>
            <p:cNvSpPr/>
            <p:nvPr/>
          </p:nvSpPr>
          <p:spPr>
            <a:xfrm>
              <a:off x="3644101" y="5022598"/>
              <a:ext cx="1355226" cy="476665"/>
            </a:xfrm>
            <a:custGeom>
              <a:avLst/>
              <a:gdLst>
                <a:gd name="connsiteX0" fmla="*/ 0 w 1355226"/>
                <a:gd name="connsiteY0" fmla="*/ 0 h 476665"/>
                <a:gd name="connsiteX1" fmla="*/ 1355226 w 1355226"/>
                <a:gd name="connsiteY1" fmla="*/ 0 h 476665"/>
                <a:gd name="connsiteX2" fmla="*/ 1355226 w 1355226"/>
                <a:gd name="connsiteY2" fmla="*/ 476665 h 476665"/>
                <a:gd name="connsiteX3" fmla="*/ 0 w 1355226"/>
                <a:gd name="connsiteY3" fmla="*/ 476665 h 476665"/>
                <a:gd name="connsiteX4" fmla="*/ 0 w 1355226"/>
                <a:gd name="connsiteY4" fmla="*/ 0 h 47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5226" h="476665">
                  <a:moveTo>
                    <a:pt x="0" y="0"/>
                  </a:moveTo>
                  <a:lnTo>
                    <a:pt x="1355226" y="0"/>
                  </a:lnTo>
                  <a:lnTo>
                    <a:pt x="1355226" y="476665"/>
                  </a:lnTo>
                  <a:lnTo>
                    <a:pt x="0" y="476665"/>
                  </a:lnTo>
                  <a:lnTo>
                    <a:pt x="0" y="0"/>
                  </a:lnTo>
                  <a:close/>
                </a:path>
              </a:pathLst>
            </a:custGeom>
            <a:solidFill>
              <a:srgbClr val="772F3F"/>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Turns fans on </a:t>
              </a:r>
            </a:p>
          </p:txBody>
        </p:sp>
        <p:sp>
          <p:nvSpPr>
            <p:cNvPr id="53" name="Freeform 52">
              <a:extLst>
                <a:ext uri="{FF2B5EF4-FFF2-40B4-BE49-F238E27FC236}">
                  <a16:creationId xmlns:a16="http://schemas.microsoft.com/office/drawing/2014/main" id="{A473D15C-544E-2E84-0B2A-6AE92E2D04ED}"/>
                </a:ext>
              </a:extLst>
            </p:cNvPr>
            <p:cNvSpPr/>
            <p:nvPr/>
          </p:nvSpPr>
          <p:spPr>
            <a:xfrm>
              <a:off x="3644101" y="5741057"/>
              <a:ext cx="1355226" cy="476665"/>
            </a:xfrm>
            <a:custGeom>
              <a:avLst/>
              <a:gdLst>
                <a:gd name="connsiteX0" fmla="*/ 0 w 1355226"/>
                <a:gd name="connsiteY0" fmla="*/ 0 h 476665"/>
                <a:gd name="connsiteX1" fmla="*/ 1355226 w 1355226"/>
                <a:gd name="connsiteY1" fmla="*/ 0 h 476665"/>
                <a:gd name="connsiteX2" fmla="*/ 1355226 w 1355226"/>
                <a:gd name="connsiteY2" fmla="*/ 476665 h 476665"/>
                <a:gd name="connsiteX3" fmla="*/ 0 w 1355226"/>
                <a:gd name="connsiteY3" fmla="*/ 476665 h 476665"/>
                <a:gd name="connsiteX4" fmla="*/ 0 w 1355226"/>
                <a:gd name="connsiteY4" fmla="*/ 0 h 47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5226" h="476665">
                  <a:moveTo>
                    <a:pt x="0" y="0"/>
                  </a:moveTo>
                  <a:lnTo>
                    <a:pt x="1355226" y="0"/>
                  </a:lnTo>
                  <a:lnTo>
                    <a:pt x="1355226" y="476665"/>
                  </a:lnTo>
                  <a:lnTo>
                    <a:pt x="0" y="476665"/>
                  </a:lnTo>
                  <a:lnTo>
                    <a:pt x="0" y="0"/>
                  </a:lnTo>
                  <a:close/>
                </a:path>
              </a:pathLst>
            </a:custGeom>
            <a:solidFill>
              <a:srgbClr val="772F3F"/>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Turns fans off</a:t>
              </a:r>
            </a:p>
          </p:txBody>
        </p:sp>
        <p:sp>
          <p:nvSpPr>
            <p:cNvPr id="54" name="Freeform 53">
              <a:extLst>
                <a:ext uri="{FF2B5EF4-FFF2-40B4-BE49-F238E27FC236}">
                  <a16:creationId xmlns:a16="http://schemas.microsoft.com/office/drawing/2014/main" id="{84CD30D6-49AB-9506-3373-066738F8A7FC}"/>
                </a:ext>
              </a:extLst>
            </p:cNvPr>
            <p:cNvSpPr/>
            <p:nvPr/>
          </p:nvSpPr>
          <p:spPr>
            <a:xfrm>
              <a:off x="4909651" y="4314462"/>
              <a:ext cx="1325877" cy="457201"/>
            </a:xfrm>
            <a:custGeom>
              <a:avLst/>
              <a:gdLst>
                <a:gd name="connsiteX0" fmla="*/ 0 w 1325877"/>
                <a:gd name="connsiteY0" fmla="*/ 0 h 457201"/>
                <a:gd name="connsiteX1" fmla="*/ 1325877 w 1325877"/>
                <a:gd name="connsiteY1" fmla="*/ 0 h 457201"/>
                <a:gd name="connsiteX2" fmla="*/ 1325877 w 1325877"/>
                <a:gd name="connsiteY2" fmla="*/ 457201 h 457201"/>
                <a:gd name="connsiteX3" fmla="*/ 0 w 1325877"/>
                <a:gd name="connsiteY3" fmla="*/ 457201 h 457201"/>
                <a:gd name="connsiteX4" fmla="*/ 0 w 1325877"/>
                <a:gd name="connsiteY4" fmla="*/ 0 h 457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877" h="457201">
                  <a:moveTo>
                    <a:pt x="0" y="0"/>
                  </a:moveTo>
                  <a:lnTo>
                    <a:pt x="1325877" y="0"/>
                  </a:lnTo>
                  <a:lnTo>
                    <a:pt x="1325877" y="457201"/>
                  </a:lnTo>
                  <a:lnTo>
                    <a:pt x="0" y="457201"/>
                  </a:lnTo>
                  <a:lnTo>
                    <a:pt x="0" y="0"/>
                  </a:lnTo>
                  <a:close/>
                </a:path>
              </a:pathLst>
            </a:custGeom>
            <a:solidFill>
              <a:srgbClr val="772F3F"/>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Wires</a:t>
              </a:r>
            </a:p>
          </p:txBody>
        </p:sp>
        <p:sp>
          <p:nvSpPr>
            <p:cNvPr id="55" name="Freeform 54">
              <a:extLst>
                <a:ext uri="{FF2B5EF4-FFF2-40B4-BE49-F238E27FC236}">
                  <a16:creationId xmlns:a16="http://schemas.microsoft.com/office/drawing/2014/main" id="{D16BB9F3-9024-C25C-85E2-3631256B1082}"/>
                </a:ext>
              </a:extLst>
            </p:cNvPr>
            <p:cNvSpPr/>
            <p:nvPr/>
          </p:nvSpPr>
          <p:spPr>
            <a:xfrm>
              <a:off x="5241120" y="5013456"/>
              <a:ext cx="1444240" cy="928507"/>
            </a:xfrm>
            <a:custGeom>
              <a:avLst/>
              <a:gdLst>
                <a:gd name="connsiteX0" fmla="*/ 0 w 1444240"/>
                <a:gd name="connsiteY0" fmla="*/ 0 h 928507"/>
                <a:gd name="connsiteX1" fmla="*/ 1444240 w 1444240"/>
                <a:gd name="connsiteY1" fmla="*/ 0 h 928507"/>
                <a:gd name="connsiteX2" fmla="*/ 1444240 w 1444240"/>
                <a:gd name="connsiteY2" fmla="*/ 928507 h 928507"/>
                <a:gd name="connsiteX3" fmla="*/ 0 w 1444240"/>
                <a:gd name="connsiteY3" fmla="*/ 928507 h 928507"/>
                <a:gd name="connsiteX4" fmla="*/ 0 w 1444240"/>
                <a:gd name="connsiteY4" fmla="*/ 0 h 928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240" h="928507">
                  <a:moveTo>
                    <a:pt x="0" y="0"/>
                  </a:moveTo>
                  <a:lnTo>
                    <a:pt x="1444240" y="0"/>
                  </a:lnTo>
                  <a:lnTo>
                    <a:pt x="1444240" y="928507"/>
                  </a:lnTo>
                  <a:lnTo>
                    <a:pt x="0" y="928507"/>
                  </a:lnTo>
                  <a:lnTo>
                    <a:pt x="0" y="0"/>
                  </a:lnTo>
                  <a:close/>
                </a:path>
              </a:pathLst>
            </a:custGeom>
            <a:solidFill>
              <a:srgbClr val="772F3F"/>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Provide power from outside of enclosure</a:t>
              </a:r>
            </a:p>
          </p:txBody>
        </p:sp>
        <p:sp>
          <p:nvSpPr>
            <p:cNvPr id="56" name="Freeform 55">
              <a:extLst>
                <a:ext uri="{FF2B5EF4-FFF2-40B4-BE49-F238E27FC236}">
                  <a16:creationId xmlns:a16="http://schemas.microsoft.com/office/drawing/2014/main" id="{1D6BCE11-4F2B-555C-5C0D-A663CA38617D}"/>
                </a:ext>
              </a:extLst>
            </p:cNvPr>
            <p:cNvSpPr/>
            <p:nvPr/>
          </p:nvSpPr>
          <p:spPr>
            <a:xfrm>
              <a:off x="5003177" y="2679481"/>
              <a:ext cx="250589" cy="125294"/>
            </a:xfrm>
            <a:custGeom>
              <a:avLst/>
              <a:gdLst>
                <a:gd name="connsiteX0" fmla="*/ 0 w 250589"/>
                <a:gd name="connsiteY0" fmla="*/ 0 h 125294"/>
                <a:gd name="connsiteX1" fmla="*/ 250589 w 250589"/>
                <a:gd name="connsiteY1" fmla="*/ 0 h 125294"/>
                <a:gd name="connsiteX2" fmla="*/ 250589 w 250589"/>
                <a:gd name="connsiteY2" fmla="*/ 125294 h 125294"/>
                <a:gd name="connsiteX3" fmla="*/ 0 w 250589"/>
                <a:gd name="connsiteY3" fmla="*/ 125294 h 125294"/>
                <a:gd name="connsiteX4" fmla="*/ 0 w 250589"/>
                <a:gd name="connsiteY4" fmla="*/ 0 h 12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89" h="125294">
                  <a:moveTo>
                    <a:pt x="0" y="0"/>
                  </a:moveTo>
                  <a:lnTo>
                    <a:pt x="250589" y="0"/>
                  </a:lnTo>
                  <a:lnTo>
                    <a:pt x="250589" y="125294"/>
                  </a:lnTo>
                  <a:lnTo>
                    <a:pt x="0" y="125294"/>
                  </a:lnTo>
                  <a:lnTo>
                    <a:pt x="0" y="0"/>
                  </a:lnTo>
                  <a:close/>
                </a:path>
              </a:pathLst>
            </a:custGeom>
            <a:solidFill>
              <a:schemeClr val="tx1">
                <a:lumMod val="50000"/>
                <a:lumOff val="50000"/>
              </a:schemeClr>
            </a:solidFill>
            <a:ln>
              <a:solidFill>
                <a:schemeClr val="tx1">
                  <a:lumMod val="50000"/>
                  <a:lumOff val="50000"/>
                </a:schemeClr>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Simulant Entrance</a:t>
              </a:r>
            </a:p>
          </p:txBody>
        </p:sp>
        <p:sp>
          <p:nvSpPr>
            <p:cNvPr id="57" name="Freeform 56">
              <a:extLst>
                <a:ext uri="{FF2B5EF4-FFF2-40B4-BE49-F238E27FC236}">
                  <a16:creationId xmlns:a16="http://schemas.microsoft.com/office/drawing/2014/main" id="{27EB6AA7-38F1-BDE6-A281-25F93C46BDFE}"/>
                </a:ext>
              </a:extLst>
            </p:cNvPr>
            <p:cNvSpPr/>
            <p:nvPr/>
          </p:nvSpPr>
          <p:spPr>
            <a:xfrm>
              <a:off x="4756986" y="3046569"/>
              <a:ext cx="250589" cy="125294"/>
            </a:xfrm>
            <a:custGeom>
              <a:avLst/>
              <a:gdLst>
                <a:gd name="connsiteX0" fmla="*/ 0 w 250589"/>
                <a:gd name="connsiteY0" fmla="*/ 0 h 125294"/>
                <a:gd name="connsiteX1" fmla="*/ 250589 w 250589"/>
                <a:gd name="connsiteY1" fmla="*/ 0 h 125294"/>
                <a:gd name="connsiteX2" fmla="*/ 250589 w 250589"/>
                <a:gd name="connsiteY2" fmla="*/ 125294 h 125294"/>
                <a:gd name="connsiteX3" fmla="*/ 0 w 250589"/>
                <a:gd name="connsiteY3" fmla="*/ 125294 h 125294"/>
                <a:gd name="connsiteX4" fmla="*/ 0 w 250589"/>
                <a:gd name="connsiteY4" fmla="*/ 0 h 12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89" h="125294">
                  <a:moveTo>
                    <a:pt x="0" y="0"/>
                  </a:moveTo>
                  <a:lnTo>
                    <a:pt x="250589" y="0"/>
                  </a:lnTo>
                  <a:lnTo>
                    <a:pt x="250589" y="125294"/>
                  </a:lnTo>
                  <a:lnTo>
                    <a:pt x="0" y="125294"/>
                  </a:lnTo>
                  <a:lnTo>
                    <a:pt x="0" y="0"/>
                  </a:lnTo>
                  <a:close/>
                </a:path>
              </a:pathLst>
            </a:custGeom>
            <a:solidFill>
              <a:schemeClr val="tx1">
                <a:lumMod val="50000"/>
                <a:lumOff val="50000"/>
              </a:schemeClr>
            </a:solidFill>
            <a:ln>
              <a:solidFill>
                <a:schemeClr val="tx1">
                  <a:lumMod val="50000"/>
                  <a:lumOff val="50000"/>
                </a:schemeClr>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Funnel Mechanism</a:t>
              </a:r>
            </a:p>
          </p:txBody>
        </p:sp>
        <p:sp>
          <p:nvSpPr>
            <p:cNvPr id="58" name="Freeform 57">
              <a:extLst>
                <a:ext uri="{FF2B5EF4-FFF2-40B4-BE49-F238E27FC236}">
                  <a16:creationId xmlns:a16="http://schemas.microsoft.com/office/drawing/2014/main" id="{81F88D8D-CEB1-52AC-4B1C-ABD8ABB22966}"/>
                </a:ext>
              </a:extLst>
            </p:cNvPr>
            <p:cNvSpPr/>
            <p:nvPr/>
          </p:nvSpPr>
          <p:spPr>
            <a:xfrm>
              <a:off x="4819633" y="3413656"/>
              <a:ext cx="250589" cy="125294"/>
            </a:xfrm>
            <a:custGeom>
              <a:avLst/>
              <a:gdLst>
                <a:gd name="connsiteX0" fmla="*/ 0 w 250589"/>
                <a:gd name="connsiteY0" fmla="*/ 0 h 125294"/>
                <a:gd name="connsiteX1" fmla="*/ 250589 w 250589"/>
                <a:gd name="connsiteY1" fmla="*/ 0 h 125294"/>
                <a:gd name="connsiteX2" fmla="*/ 250589 w 250589"/>
                <a:gd name="connsiteY2" fmla="*/ 125294 h 125294"/>
                <a:gd name="connsiteX3" fmla="*/ 0 w 250589"/>
                <a:gd name="connsiteY3" fmla="*/ 125294 h 125294"/>
                <a:gd name="connsiteX4" fmla="*/ 0 w 250589"/>
                <a:gd name="connsiteY4" fmla="*/ 0 h 12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89" h="125294">
                  <a:moveTo>
                    <a:pt x="0" y="0"/>
                  </a:moveTo>
                  <a:lnTo>
                    <a:pt x="250589" y="0"/>
                  </a:lnTo>
                  <a:lnTo>
                    <a:pt x="250589" y="125294"/>
                  </a:lnTo>
                  <a:lnTo>
                    <a:pt x="0" y="125294"/>
                  </a:lnTo>
                  <a:lnTo>
                    <a:pt x="0" y="0"/>
                  </a:lnTo>
                  <a:close/>
                </a:path>
              </a:pathLst>
            </a:custGeom>
            <a:solidFill>
              <a:schemeClr val="tx1">
                <a:lumMod val="50000"/>
                <a:lumOff val="50000"/>
              </a:schemeClr>
            </a:solidFill>
            <a:ln>
              <a:solidFill>
                <a:schemeClr val="tx1">
                  <a:lumMod val="50000"/>
                  <a:lumOff val="50000"/>
                </a:schemeClr>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Deposits Simulant</a:t>
              </a:r>
            </a:p>
          </p:txBody>
        </p:sp>
        <p:sp>
          <p:nvSpPr>
            <p:cNvPr id="59" name="Freeform 58">
              <a:extLst>
                <a:ext uri="{FF2B5EF4-FFF2-40B4-BE49-F238E27FC236}">
                  <a16:creationId xmlns:a16="http://schemas.microsoft.com/office/drawing/2014/main" id="{A862860B-61E9-3577-E4F4-9D497D0AC7DB}"/>
                </a:ext>
              </a:extLst>
            </p:cNvPr>
            <p:cNvSpPr/>
            <p:nvPr/>
          </p:nvSpPr>
          <p:spPr>
            <a:xfrm>
              <a:off x="4819633" y="3780744"/>
              <a:ext cx="250589" cy="125294"/>
            </a:xfrm>
            <a:custGeom>
              <a:avLst/>
              <a:gdLst>
                <a:gd name="connsiteX0" fmla="*/ 0 w 250589"/>
                <a:gd name="connsiteY0" fmla="*/ 0 h 125294"/>
                <a:gd name="connsiteX1" fmla="*/ 250589 w 250589"/>
                <a:gd name="connsiteY1" fmla="*/ 0 h 125294"/>
                <a:gd name="connsiteX2" fmla="*/ 250589 w 250589"/>
                <a:gd name="connsiteY2" fmla="*/ 125294 h 125294"/>
                <a:gd name="connsiteX3" fmla="*/ 0 w 250589"/>
                <a:gd name="connsiteY3" fmla="*/ 125294 h 125294"/>
                <a:gd name="connsiteX4" fmla="*/ 0 w 250589"/>
                <a:gd name="connsiteY4" fmla="*/ 0 h 12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89" h="125294">
                  <a:moveTo>
                    <a:pt x="0" y="0"/>
                  </a:moveTo>
                  <a:lnTo>
                    <a:pt x="250589" y="0"/>
                  </a:lnTo>
                  <a:lnTo>
                    <a:pt x="250589" y="125294"/>
                  </a:lnTo>
                  <a:lnTo>
                    <a:pt x="0" y="125294"/>
                  </a:lnTo>
                  <a:lnTo>
                    <a:pt x="0" y="0"/>
                  </a:lnTo>
                  <a:close/>
                </a:path>
              </a:pathLst>
            </a:custGeom>
            <a:solidFill>
              <a:schemeClr val="tx1">
                <a:lumMod val="50000"/>
                <a:lumOff val="50000"/>
              </a:schemeClr>
            </a:solidFill>
            <a:ln>
              <a:solidFill>
                <a:schemeClr val="tx1">
                  <a:lumMod val="50000"/>
                  <a:lumOff val="50000"/>
                </a:schemeClr>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Mounts to glovebox</a:t>
              </a:r>
            </a:p>
          </p:txBody>
        </p:sp>
        <p:sp>
          <p:nvSpPr>
            <p:cNvPr id="60" name="Freeform 59">
              <a:extLst>
                <a:ext uri="{FF2B5EF4-FFF2-40B4-BE49-F238E27FC236}">
                  <a16:creationId xmlns:a16="http://schemas.microsoft.com/office/drawing/2014/main" id="{A5E28520-9A7C-4A4D-C19F-9347EC411D3E}"/>
                </a:ext>
              </a:extLst>
            </p:cNvPr>
            <p:cNvSpPr/>
            <p:nvPr/>
          </p:nvSpPr>
          <p:spPr>
            <a:xfrm>
              <a:off x="5249368" y="3046569"/>
              <a:ext cx="250589" cy="125294"/>
            </a:xfrm>
            <a:custGeom>
              <a:avLst/>
              <a:gdLst>
                <a:gd name="connsiteX0" fmla="*/ 0 w 250589"/>
                <a:gd name="connsiteY0" fmla="*/ 0 h 125294"/>
                <a:gd name="connsiteX1" fmla="*/ 250589 w 250589"/>
                <a:gd name="connsiteY1" fmla="*/ 0 h 125294"/>
                <a:gd name="connsiteX2" fmla="*/ 250589 w 250589"/>
                <a:gd name="connsiteY2" fmla="*/ 125294 h 125294"/>
                <a:gd name="connsiteX3" fmla="*/ 0 w 250589"/>
                <a:gd name="connsiteY3" fmla="*/ 125294 h 125294"/>
                <a:gd name="connsiteX4" fmla="*/ 0 w 250589"/>
                <a:gd name="connsiteY4" fmla="*/ 0 h 12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89" h="125294">
                  <a:moveTo>
                    <a:pt x="0" y="0"/>
                  </a:moveTo>
                  <a:lnTo>
                    <a:pt x="250589" y="0"/>
                  </a:lnTo>
                  <a:lnTo>
                    <a:pt x="250589" y="125294"/>
                  </a:lnTo>
                  <a:lnTo>
                    <a:pt x="0" y="125294"/>
                  </a:lnTo>
                  <a:lnTo>
                    <a:pt x="0" y="0"/>
                  </a:lnTo>
                  <a:close/>
                </a:path>
              </a:pathLst>
            </a:custGeom>
            <a:solidFill>
              <a:schemeClr val="tx1">
                <a:lumMod val="50000"/>
                <a:lumOff val="50000"/>
              </a:schemeClr>
            </a:solidFill>
            <a:ln>
              <a:solidFill>
                <a:schemeClr val="tx1">
                  <a:lumMod val="50000"/>
                  <a:lumOff val="50000"/>
                </a:schemeClr>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Can be resealed</a:t>
              </a:r>
            </a:p>
          </p:txBody>
        </p:sp>
        <p:sp>
          <p:nvSpPr>
            <p:cNvPr id="61" name="Freeform 60">
              <a:extLst>
                <a:ext uri="{FF2B5EF4-FFF2-40B4-BE49-F238E27FC236}">
                  <a16:creationId xmlns:a16="http://schemas.microsoft.com/office/drawing/2014/main" id="{3EA347F4-3ACF-7D69-CB88-512CDE61F972}"/>
                </a:ext>
              </a:extLst>
            </p:cNvPr>
            <p:cNvSpPr/>
            <p:nvPr/>
          </p:nvSpPr>
          <p:spPr>
            <a:xfrm>
              <a:off x="6234133" y="2679481"/>
              <a:ext cx="250589" cy="125294"/>
            </a:xfrm>
            <a:custGeom>
              <a:avLst/>
              <a:gdLst>
                <a:gd name="connsiteX0" fmla="*/ 0 w 250589"/>
                <a:gd name="connsiteY0" fmla="*/ 0 h 125294"/>
                <a:gd name="connsiteX1" fmla="*/ 250589 w 250589"/>
                <a:gd name="connsiteY1" fmla="*/ 0 h 125294"/>
                <a:gd name="connsiteX2" fmla="*/ 250589 w 250589"/>
                <a:gd name="connsiteY2" fmla="*/ 125294 h 125294"/>
                <a:gd name="connsiteX3" fmla="*/ 0 w 250589"/>
                <a:gd name="connsiteY3" fmla="*/ 125294 h 125294"/>
                <a:gd name="connsiteX4" fmla="*/ 0 w 250589"/>
                <a:gd name="connsiteY4" fmla="*/ 0 h 12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89" h="125294">
                  <a:moveTo>
                    <a:pt x="0" y="0"/>
                  </a:moveTo>
                  <a:lnTo>
                    <a:pt x="250589" y="0"/>
                  </a:lnTo>
                  <a:lnTo>
                    <a:pt x="250589" y="125294"/>
                  </a:lnTo>
                  <a:lnTo>
                    <a:pt x="0" y="125294"/>
                  </a:lnTo>
                  <a:lnTo>
                    <a:pt x="0" y="0"/>
                  </a:lnTo>
                  <a:close/>
                </a:path>
              </a:pathLst>
            </a:custGeom>
            <a:solidFill>
              <a:schemeClr val="tx1">
                <a:lumMod val="50000"/>
                <a:lumOff val="50000"/>
              </a:schemeClr>
            </a:solidFill>
            <a:ln>
              <a:solidFill>
                <a:schemeClr val="tx1">
                  <a:lumMod val="50000"/>
                  <a:lumOff val="50000"/>
                </a:schemeClr>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Enclosure</a:t>
              </a:r>
            </a:p>
          </p:txBody>
        </p:sp>
        <p:sp>
          <p:nvSpPr>
            <p:cNvPr id="62" name="Freeform 61">
              <a:extLst>
                <a:ext uri="{FF2B5EF4-FFF2-40B4-BE49-F238E27FC236}">
                  <a16:creationId xmlns:a16="http://schemas.microsoft.com/office/drawing/2014/main" id="{74956B11-143A-C87F-1609-B25DDA4FB786}"/>
                </a:ext>
              </a:extLst>
            </p:cNvPr>
            <p:cNvSpPr/>
            <p:nvPr/>
          </p:nvSpPr>
          <p:spPr>
            <a:xfrm>
              <a:off x="5741751" y="3046569"/>
              <a:ext cx="250589" cy="125294"/>
            </a:xfrm>
            <a:custGeom>
              <a:avLst/>
              <a:gdLst>
                <a:gd name="connsiteX0" fmla="*/ 0 w 250589"/>
                <a:gd name="connsiteY0" fmla="*/ 0 h 125294"/>
                <a:gd name="connsiteX1" fmla="*/ 250589 w 250589"/>
                <a:gd name="connsiteY1" fmla="*/ 0 h 125294"/>
                <a:gd name="connsiteX2" fmla="*/ 250589 w 250589"/>
                <a:gd name="connsiteY2" fmla="*/ 125294 h 125294"/>
                <a:gd name="connsiteX3" fmla="*/ 0 w 250589"/>
                <a:gd name="connsiteY3" fmla="*/ 125294 h 125294"/>
                <a:gd name="connsiteX4" fmla="*/ 0 w 250589"/>
                <a:gd name="connsiteY4" fmla="*/ 0 h 12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89" h="125294">
                  <a:moveTo>
                    <a:pt x="0" y="0"/>
                  </a:moveTo>
                  <a:lnTo>
                    <a:pt x="250589" y="0"/>
                  </a:lnTo>
                  <a:lnTo>
                    <a:pt x="250589" y="125294"/>
                  </a:lnTo>
                  <a:lnTo>
                    <a:pt x="0" y="125294"/>
                  </a:lnTo>
                  <a:lnTo>
                    <a:pt x="0" y="0"/>
                  </a:lnTo>
                  <a:close/>
                </a:path>
              </a:pathLst>
            </a:custGeom>
            <a:solidFill>
              <a:schemeClr val="tx1">
                <a:lumMod val="50000"/>
                <a:lumOff val="50000"/>
              </a:schemeClr>
            </a:solidFill>
            <a:ln>
              <a:solidFill>
                <a:schemeClr val="tx1">
                  <a:lumMod val="50000"/>
                  <a:lumOff val="50000"/>
                </a:schemeClr>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Allows visibility</a:t>
              </a:r>
            </a:p>
          </p:txBody>
        </p:sp>
        <p:sp>
          <p:nvSpPr>
            <p:cNvPr id="63" name="Freeform 62">
              <a:extLst>
                <a:ext uri="{FF2B5EF4-FFF2-40B4-BE49-F238E27FC236}">
                  <a16:creationId xmlns:a16="http://schemas.microsoft.com/office/drawing/2014/main" id="{C1595459-1A1A-C679-C518-0CEEA71721D7}"/>
                </a:ext>
              </a:extLst>
            </p:cNvPr>
            <p:cNvSpPr/>
            <p:nvPr/>
          </p:nvSpPr>
          <p:spPr>
            <a:xfrm>
              <a:off x="6234133" y="3046569"/>
              <a:ext cx="250589" cy="125294"/>
            </a:xfrm>
            <a:custGeom>
              <a:avLst/>
              <a:gdLst>
                <a:gd name="connsiteX0" fmla="*/ 0 w 250589"/>
                <a:gd name="connsiteY0" fmla="*/ 0 h 125294"/>
                <a:gd name="connsiteX1" fmla="*/ 250589 w 250589"/>
                <a:gd name="connsiteY1" fmla="*/ 0 h 125294"/>
                <a:gd name="connsiteX2" fmla="*/ 250589 w 250589"/>
                <a:gd name="connsiteY2" fmla="*/ 125294 h 125294"/>
                <a:gd name="connsiteX3" fmla="*/ 0 w 250589"/>
                <a:gd name="connsiteY3" fmla="*/ 125294 h 125294"/>
                <a:gd name="connsiteX4" fmla="*/ 0 w 250589"/>
                <a:gd name="connsiteY4" fmla="*/ 0 h 12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89" h="125294">
                  <a:moveTo>
                    <a:pt x="0" y="0"/>
                  </a:moveTo>
                  <a:lnTo>
                    <a:pt x="250589" y="0"/>
                  </a:lnTo>
                  <a:lnTo>
                    <a:pt x="250589" y="125294"/>
                  </a:lnTo>
                  <a:lnTo>
                    <a:pt x="0" y="125294"/>
                  </a:lnTo>
                  <a:lnTo>
                    <a:pt x="0" y="0"/>
                  </a:lnTo>
                  <a:close/>
                </a:path>
              </a:pathLst>
            </a:custGeom>
            <a:solidFill>
              <a:schemeClr val="tx1">
                <a:lumMod val="50000"/>
                <a:lumOff val="50000"/>
              </a:schemeClr>
            </a:solidFill>
            <a:ln>
              <a:solidFill>
                <a:schemeClr val="tx1">
                  <a:lumMod val="50000"/>
                  <a:lumOff val="50000"/>
                </a:schemeClr>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Remains Stable</a:t>
              </a:r>
            </a:p>
          </p:txBody>
        </p:sp>
        <p:sp>
          <p:nvSpPr>
            <p:cNvPr id="64" name="Freeform 63">
              <a:extLst>
                <a:ext uri="{FF2B5EF4-FFF2-40B4-BE49-F238E27FC236}">
                  <a16:creationId xmlns:a16="http://schemas.microsoft.com/office/drawing/2014/main" id="{1ABC193A-E806-B76B-DD49-B48D55703689}"/>
                </a:ext>
              </a:extLst>
            </p:cNvPr>
            <p:cNvSpPr/>
            <p:nvPr/>
          </p:nvSpPr>
          <p:spPr>
            <a:xfrm>
              <a:off x="6296781" y="3413656"/>
              <a:ext cx="250589" cy="125294"/>
            </a:xfrm>
            <a:custGeom>
              <a:avLst/>
              <a:gdLst>
                <a:gd name="connsiteX0" fmla="*/ 0 w 250589"/>
                <a:gd name="connsiteY0" fmla="*/ 0 h 125294"/>
                <a:gd name="connsiteX1" fmla="*/ 250589 w 250589"/>
                <a:gd name="connsiteY1" fmla="*/ 0 h 125294"/>
                <a:gd name="connsiteX2" fmla="*/ 250589 w 250589"/>
                <a:gd name="connsiteY2" fmla="*/ 125294 h 125294"/>
                <a:gd name="connsiteX3" fmla="*/ 0 w 250589"/>
                <a:gd name="connsiteY3" fmla="*/ 125294 h 125294"/>
                <a:gd name="connsiteX4" fmla="*/ 0 w 250589"/>
                <a:gd name="connsiteY4" fmla="*/ 0 h 12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89" h="125294">
                  <a:moveTo>
                    <a:pt x="0" y="0"/>
                  </a:moveTo>
                  <a:lnTo>
                    <a:pt x="250589" y="0"/>
                  </a:lnTo>
                  <a:lnTo>
                    <a:pt x="250589" y="125294"/>
                  </a:lnTo>
                  <a:lnTo>
                    <a:pt x="0" y="125294"/>
                  </a:lnTo>
                  <a:lnTo>
                    <a:pt x="0" y="0"/>
                  </a:lnTo>
                  <a:close/>
                </a:path>
              </a:pathLst>
            </a:custGeom>
            <a:solidFill>
              <a:schemeClr val="tx1">
                <a:lumMod val="50000"/>
                <a:lumOff val="50000"/>
              </a:schemeClr>
            </a:solidFill>
            <a:ln>
              <a:solidFill>
                <a:schemeClr val="tx1">
                  <a:lumMod val="50000"/>
                  <a:lumOff val="50000"/>
                </a:schemeClr>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Minimizes vibrations</a:t>
              </a:r>
            </a:p>
          </p:txBody>
        </p:sp>
        <p:sp>
          <p:nvSpPr>
            <p:cNvPr id="65" name="Freeform 64">
              <a:extLst>
                <a:ext uri="{FF2B5EF4-FFF2-40B4-BE49-F238E27FC236}">
                  <a16:creationId xmlns:a16="http://schemas.microsoft.com/office/drawing/2014/main" id="{5A31E799-421B-E983-1272-AA835B4C554D}"/>
                </a:ext>
              </a:extLst>
            </p:cNvPr>
            <p:cNvSpPr/>
            <p:nvPr/>
          </p:nvSpPr>
          <p:spPr>
            <a:xfrm>
              <a:off x="6726516" y="3046569"/>
              <a:ext cx="250589" cy="125294"/>
            </a:xfrm>
            <a:custGeom>
              <a:avLst/>
              <a:gdLst>
                <a:gd name="connsiteX0" fmla="*/ 0 w 250589"/>
                <a:gd name="connsiteY0" fmla="*/ 0 h 125294"/>
                <a:gd name="connsiteX1" fmla="*/ 250589 w 250589"/>
                <a:gd name="connsiteY1" fmla="*/ 0 h 125294"/>
                <a:gd name="connsiteX2" fmla="*/ 250589 w 250589"/>
                <a:gd name="connsiteY2" fmla="*/ 125294 h 125294"/>
                <a:gd name="connsiteX3" fmla="*/ 0 w 250589"/>
                <a:gd name="connsiteY3" fmla="*/ 125294 h 125294"/>
                <a:gd name="connsiteX4" fmla="*/ 0 w 250589"/>
                <a:gd name="connsiteY4" fmla="*/ 0 h 12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89" h="125294">
                  <a:moveTo>
                    <a:pt x="0" y="0"/>
                  </a:moveTo>
                  <a:lnTo>
                    <a:pt x="250589" y="0"/>
                  </a:lnTo>
                  <a:lnTo>
                    <a:pt x="250589" y="125294"/>
                  </a:lnTo>
                  <a:lnTo>
                    <a:pt x="0" y="125294"/>
                  </a:lnTo>
                  <a:lnTo>
                    <a:pt x="0" y="0"/>
                  </a:lnTo>
                  <a:close/>
                </a:path>
              </a:pathLst>
            </a:custGeom>
            <a:solidFill>
              <a:schemeClr val="tx1">
                <a:lumMod val="50000"/>
                <a:lumOff val="50000"/>
              </a:schemeClr>
            </a:solidFill>
            <a:ln>
              <a:solidFill>
                <a:schemeClr val="tx1">
                  <a:lumMod val="50000"/>
                  <a:lumOff val="50000"/>
                </a:schemeClr>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Seals Contents</a:t>
              </a:r>
            </a:p>
          </p:txBody>
        </p:sp>
        <p:sp>
          <p:nvSpPr>
            <p:cNvPr id="66" name="Freeform 65">
              <a:extLst>
                <a:ext uri="{FF2B5EF4-FFF2-40B4-BE49-F238E27FC236}">
                  <a16:creationId xmlns:a16="http://schemas.microsoft.com/office/drawing/2014/main" id="{707F69E4-F2B6-EB71-AAD5-D49BFB2E9F9B}"/>
                </a:ext>
              </a:extLst>
            </p:cNvPr>
            <p:cNvSpPr/>
            <p:nvPr/>
          </p:nvSpPr>
          <p:spPr>
            <a:xfrm>
              <a:off x="6789163" y="3413656"/>
              <a:ext cx="250589" cy="125294"/>
            </a:xfrm>
            <a:custGeom>
              <a:avLst/>
              <a:gdLst>
                <a:gd name="connsiteX0" fmla="*/ 0 w 250589"/>
                <a:gd name="connsiteY0" fmla="*/ 0 h 125294"/>
                <a:gd name="connsiteX1" fmla="*/ 250589 w 250589"/>
                <a:gd name="connsiteY1" fmla="*/ 0 h 125294"/>
                <a:gd name="connsiteX2" fmla="*/ 250589 w 250589"/>
                <a:gd name="connsiteY2" fmla="*/ 125294 h 125294"/>
                <a:gd name="connsiteX3" fmla="*/ 0 w 250589"/>
                <a:gd name="connsiteY3" fmla="*/ 125294 h 125294"/>
                <a:gd name="connsiteX4" fmla="*/ 0 w 250589"/>
                <a:gd name="connsiteY4" fmla="*/ 0 h 12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89" h="125294">
                  <a:moveTo>
                    <a:pt x="0" y="0"/>
                  </a:moveTo>
                  <a:lnTo>
                    <a:pt x="250589" y="0"/>
                  </a:lnTo>
                  <a:lnTo>
                    <a:pt x="250589" y="125294"/>
                  </a:lnTo>
                  <a:lnTo>
                    <a:pt x="0" y="125294"/>
                  </a:lnTo>
                  <a:lnTo>
                    <a:pt x="0" y="0"/>
                  </a:lnTo>
                  <a:close/>
                </a:path>
              </a:pathLst>
            </a:custGeom>
            <a:solidFill>
              <a:schemeClr val="tx1">
                <a:lumMod val="50000"/>
                <a:lumOff val="50000"/>
              </a:schemeClr>
            </a:solidFill>
            <a:ln>
              <a:solidFill>
                <a:schemeClr val="tx1">
                  <a:lumMod val="50000"/>
                  <a:lumOff val="50000"/>
                </a:schemeClr>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Minimizes humidity allowances</a:t>
              </a:r>
            </a:p>
          </p:txBody>
        </p:sp>
        <p:sp>
          <p:nvSpPr>
            <p:cNvPr id="67" name="Freeform 66">
              <a:extLst>
                <a:ext uri="{FF2B5EF4-FFF2-40B4-BE49-F238E27FC236}">
                  <a16:creationId xmlns:a16="http://schemas.microsoft.com/office/drawing/2014/main" id="{F1634DDA-EFC3-C9BD-4900-C520F1B78E5C}"/>
                </a:ext>
              </a:extLst>
            </p:cNvPr>
            <p:cNvSpPr/>
            <p:nvPr/>
          </p:nvSpPr>
          <p:spPr>
            <a:xfrm>
              <a:off x="6789163" y="3780744"/>
              <a:ext cx="250589" cy="125294"/>
            </a:xfrm>
            <a:custGeom>
              <a:avLst/>
              <a:gdLst>
                <a:gd name="connsiteX0" fmla="*/ 0 w 250589"/>
                <a:gd name="connsiteY0" fmla="*/ 0 h 125294"/>
                <a:gd name="connsiteX1" fmla="*/ 250589 w 250589"/>
                <a:gd name="connsiteY1" fmla="*/ 0 h 125294"/>
                <a:gd name="connsiteX2" fmla="*/ 250589 w 250589"/>
                <a:gd name="connsiteY2" fmla="*/ 125294 h 125294"/>
                <a:gd name="connsiteX3" fmla="*/ 0 w 250589"/>
                <a:gd name="connsiteY3" fmla="*/ 125294 h 125294"/>
                <a:gd name="connsiteX4" fmla="*/ 0 w 250589"/>
                <a:gd name="connsiteY4" fmla="*/ 0 h 12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89" h="125294">
                  <a:moveTo>
                    <a:pt x="0" y="0"/>
                  </a:moveTo>
                  <a:lnTo>
                    <a:pt x="250589" y="0"/>
                  </a:lnTo>
                  <a:lnTo>
                    <a:pt x="250589" y="125294"/>
                  </a:lnTo>
                  <a:lnTo>
                    <a:pt x="0" y="125294"/>
                  </a:lnTo>
                  <a:lnTo>
                    <a:pt x="0" y="0"/>
                  </a:lnTo>
                  <a:close/>
                </a:path>
              </a:pathLst>
            </a:custGeom>
            <a:solidFill>
              <a:schemeClr val="tx1">
                <a:lumMod val="50000"/>
                <a:lumOff val="50000"/>
              </a:schemeClr>
            </a:solidFill>
            <a:ln>
              <a:solidFill>
                <a:schemeClr val="tx1">
                  <a:lumMod val="50000"/>
                  <a:lumOff val="50000"/>
                </a:schemeClr>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Minimizes allowances of non-simulant particles</a:t>
              </a:r>
            </a:p>
          </p:txBody>
        </p:sp>
        <p:sp>
          <p:nvSpPr>
            <p:cNvPr id="68" name="Freeform 67">
              <a:extLst>
                <a:ext uri="{FF2B5EF4-FFF2-40B4-BE49-F238E27FC236}">
                  <a16:creationId xmlns:a16="http://schemas.microsoft.com/office/drawing/2014/main" id="{AD621AEA-CF95-1AC3-D9B1-65C93AA40EDD}"/>
                </a:ext>
              </a:extLst>
            </p:cNvPr>
            <p:cNvSpPr/>
            <p:nvPr/>
          </p:nvSpPr>
          <p:spPr>
            <a:xfrm>
              <a:off x="7465090" y="2679481"/>
              <a:ext cx="250589" cy="125294"/>
            </a:xfrm>
            <a:custGeom>
              <a:avLst/>
              <a:gdLst>
                <a:gd name="connsiteX0" fmla="*/ 0 w 250589"/>
                <a:gd name="connsiteY0" fmla="*/ 0 h 125294"/>
                <a:gd name="connsiteX1" fmla="*/ 250589 w 250589"/>
                <a:gd name="connsiteY1" fmla="*/ 0 h 125294"/>
                <a:gd name="connsiteX2" fmla="*/ 250589 w 250589"/>
                <a:gd name="connsiteY2" fmla="*/ 125294 h 125294"/>
                <a:gd name="connsiteX3" fmla="*/ 0 w 250589"/>
                <a:gd name="connsiteY3" fmla="*/ 125294 h 125294"/>
                <a:gd name="connsiteX4" fmla="*/ 0 w 250589"/>
                <a:gd name="connsiteY4" fmla="*/ 0 h 12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89" h="125294">
                  <a:moveTo>
                    <a:pt x="0" y="0"/>
                  </a:moveTo>
                  <a:lnTo>
                    <a:pt x="250589" y="0"/>
                  </a:lnTo>
                  <a:lnTo>
                    <a:pt x="250589" y="125294"/>
                  </a:lnTo>
                  <a:lnTo>
                    <a:pt x="0" y="125294"/>
                  </a:lnTo>
                  <a:lnTo>
                    <a:pt x="0" y="0"/>
                  </a:lnTo>
                  <a:close/>
                </a:path>
              </a:pathLst>
            </a:custGeom>
            <a:solidFill>
              <a:schemeClr val="tx1">
                <a:lumMod val="50000"/>
                <a:lumOff val="50000"/>
              </a:schemeClr>
            </a:solidFill>
            <a:ln>
              <a:solidFill>
                <a:schemeClr val="tx1">
                  <a:lumMod val="50000"/>
                  <a:lumOff val="50000"/>
                </a:schemeClr>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Simulant</a:t>
              </a:r>
            </a:p>
          </p:txBody>
        </p:sp>
        <p:sp>
          <p:nvSpPr>
            <p:cNvPr id="69" name="Freeform 68">
              <a:extLst>
                <a:ext uri="{FF2B5EF4-FFF2-40B4-BE49-F238E27FC236}">
                  <a16:creationId xmlns:a16="http://schemas.microsoft.com/office/drawing/2014/main" id="{32EE2949-7287-3CB1-11D7-52122EDEAB41}"/>
                </a:ext>
              </a:extLst>
            </p:cNvPr>
            <p:cNvSpPr/>
            <p:nvPr/>
          </p:nvSpPr>
          <p:spPr>
            <a:xfrm>
              <a:off x="7218899" y="3046569"/>
              <a:ext cx="250589" cy="125294"/>
            </a:xfrm>
            <a:custGeom>
              <a:avLst/>
              <a:gdLst>
                <a:gd name="connsiteX0" fmla="*/ 0 w 250589"/>
                <a:gd name="connsiteY0" fmla="*/ 0 h 125294"/>
                <a:gd name="connsiteX1" fmla="*/ 250589 w 250589"/>
                <a:gd name="connsiteY1" fmla="*/ 0 h 125294"/>
                <a:gd name="connsiteX2" fmla="*/ 250589 w 250589"/>
                <a:gd name="connsiteY2" fmla="*/ 125294 h 125294"/>
                <a:gd name="connsiteX3" fmla="*/ 0 w 250589"/>
                <a:gd name="connsiteY3" fmla="*/ 125294 h 125294"/>
                <a:gd name="connsiteX4" fmla="*/ 0 w 250589"/>
                <a:gd name="connsiteY4" fmla="*/ 0 h 12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89" h="125294">
                  <a:moveTo>
                    <a:pt x="0" y="0"/>
                  </a:moveTo>
                  <a:lnTo>
                    <a:pt x="250589" y="0"/>
                  </a:lnTo>
                  <a:lnTo>
                    <a:pt x="250589" y="125294"/>
                  </a:lnTo>
                  <a:lnTo>
                    <a:pt x="0" y="125294"/>
                  </a:lnTo>
                  <a:lnTo>
                    <a:pt x="0" y="0"/>
                  </a:lnTo>
                  <a:close/>
                </a:path>
              </a:pathLst>
            </a:custGeom>
            <a:solidFill>
              <a:schemeClr val="tx1">
                <a:lumMod val="50000"/>
                <a:lumOff val="50000"/>
              </a:schemeClr>
            </a:solidFill>
            <a:ln>
              <a:solidFill>
                <a:schemeClr val="tx1">
                  <a:lumMod val="50000"/>
                  <a:lumOff val="50000"/>
                </a:schemeClr>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Visualizes particle position</a:t>
              </a:r>
            </a:p>
          </p:txBody>
        </p:sp>
        <p:sp>
          <p:nvSpPr>
            <p:cNvPr id="70" name="Freeform 69">
              <a:extLst>
                <a:ext uri="{FF2B5EF4-FFF2-40B4-BE49-F238E27FC236}">
                  <a16:creationId xmlns:a16="http://schemas.microsoft.com/office/drawing/2014/main" id="{EA0E9C19-CE0B-EF1A-769D-DE6584E14875}"/>
                </a:ext>
              </a:extLst>
            </p:cNvPr>
            <p:cNvSpPr/>
            <p:nvPr/>
          </p:nvSpPr>
          <p:spPr>
            <a:xfrm>
              <a:off x="7711281" y="3046569"/>
              <a:ext cx="250589" cy="125294"/>
            </a:xfrm>
            <a:custGeom>
              <a:avLst/>
              <a:gdLst>
                <a:gd name="connsiteX0" fmla="*/ 0 w 250589"/>
                <a:gd name="connsiteY0" fmla="*/ 0 h 125294"/>
                <a:gd name="connsiteX1" fmla="*/ 250589 w 250589"/>
                <a:gd name="connsiteY1" fmla="*/ 0 h 125294"/>
                <a:gd name="connsiteX2" fmla="*/ 250589 w 250589"/>
                <a:gd name="connsiteY2" fmla="*/ 125294 h 125294"/>
                <a:gd name="connsiteX3" fmla="*/ 0 w 250589"/>
                <a:gd name="connsiteY3" fmla="*/ 125294 h 125294"/>
                <a:gd name="connsiteX4" fmla="*/ 0 w 250589"/>
                <a:gd name="connsiteY4" fmla="*/ 0 h 12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89" h="125294">
                  <a:moveTo>
                    <a:pt x="0" y="0"/>
                  </a:moveTo>
                  <a:lnTo>
                    <a:pt x="250589" y="0"/>
                  </a:lnTo>
                  <a:lnTo>
                    <a:pt x="250589" y="125294"/>
                  </a:lnTo>
                  <a:lnTo>
                    <a:pt x="0" y="125294"/>
                  </a:lnTo>
                  <a:lnTo>
                    <a:pt x="0" y="0"/>
                  </a:lnTo>
                  <a:close/>
                </a:path>
              </a:pathLst>
            </a:custGeom>
            <a:solidFill>
              <a:schemeClr val="tx1">
                <a:lumMod val="50000"/>
                <a:lumOff val="50000"/>
              </a:schemeClr>
            </a:solidFill>
            <a:ln>
              <a:solidFill>
                <a:schemeClr val="tx1">
                  <a:lumMod val="50000"/>
                  <a:lumOff val="50000"/>
                </a:schemeClr>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Density similar to lunar dust</a:t>
              </a:r>
            </a:p>
          </p:txBody>
        </p:sp>
        <p:sp>
          <p:nvSpPr>
            <p:cNvPr id="71" name="Freeform 70">
              <a:extLst>
                <a:ext uri="{FF2B5EF4-FFF2-40B4-BE49-F238E27FC236}">
                  <a16:creationId xmlns:a16="http://schemas.microsoft.com/office/drawing/2014/main" id="{72335361-A834-E3C7-3D6E-283D5D3585E8}"/>
                </a:ext>
              </a:extLst>
            </p:cNvPr>
            <p:cNvSpPr/>
            <p:nvPr/>
          </p:nvSpPr>
          <p:spPr>
            <a:xfrm>
              <a:off x="7773929" y="3413656"/>
              <a:ext cx="250589" cy="162110"/>
            </a:xfrm>
            <a:custGeom>
              <a:avLst/>
              <a:gdLst>
                <a:gd name="connsiteX0" fmla="*/ 0 w 250589"/>
                <a:gd name="connsiteY0" fmla="*/ 0 h 162110"/>
                <a:gd name="connsiteX1" fmla="*/ 250589 w 250589"/>
                <a:gd name="connsiteY1" fmla="*/ 0 h 162110"/>
                <a:gd name="connsiteX2" fmla="*/ 250589 w 250589"/>
                <a:gd name="connsiteY2" fmla="*/ 162110 h 162110"/>
                <a:gd name="connsiteX3" fmla="*/ 0 w 250589"/>
                <a:gd name="connsiteY3" fmla="*/ 162110 h 162110"/>
                <a:gd name="connsiteX4" fmla="*/ 0 w 250589"/>
                <a:gd name="connsiteY4" fmla="*/ 0 h 162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89" h="162110">
                  <a:moveTo>
                    <a:pt x="0" y="0"/>
                  </a:moveTo>
                  <a:lnTo>
                    <a:pt x="250589" y="0"/>
                  </a:lnTo>
                  <a:lnTo>
                    <a:pt x="250589" y="162110"/>
                  </a:lnTo>
                  <a:lnTo>
                    <a:pt x="0" y="162110"/>
                  </a:lnTo>
                  <a:lnTo>
                    <a:pt x="0" y="0"/>
                  </a:lnTo>
                  <a:close/>
                </a:path>
              </a:pathLst>
            </a:custGeom>
            <a:solidFill>
              <a:schemeClr val="tx1">
                <a:lumMod val="50000"/>
                <a:lumOff val="50000"/>
              </a:schemeClr>
            </a:solidFill>
            <a:ln>
              <a:solidFill>
                <a:schemeClr val="tx1">
                  <a:lumMod val="50000"/>
                  <a:lumOff val="50000"/>
                </a:schemeClr>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Simulates lunar dust behavior</a:t>
              </a:r>
            </a:p>
          </p:txBody>
        </p:sp>
        <p:sp>
          <p:nvSpPr>
            <p:cNvPr id="72" name="Freeform 71">
              <a:extLst>
                <a:ext uri="{FF2B5EF4-FFF2-40B4-BE49-F238E27FC236}">
                  <a16:creationId xmlns:a16="http://schemas.microsoft.com/office/drawing/2014/main" id="{94F70CD0-BD79-0239-2004-414F61EB1154}"/>
                </a:ext>
              </a:extLst>
            </p:cNvPr>
            <p:cNvSpPr/>
            <p:nvPr/>
          </p:nvSpPr>
          <p:spPr>
            <a:xfrm>
              <a:off x="8449855" y="1861990"/>
              <a:ext cx="250589" cy="125294"/>
            </a:xfrm>
            <a:custGeom>
              <a:avLst/>
              <a:gdLst>
                <a:gd name="connsiteX0" fmla="*/ 0 w 250589"/>
                <a:gd name="connsiteY0" fmla="*/ 0 h 125294"/>
                <a:gd name="connsiteX1" fmla="*/ 250589 w 250589"/>
                <a:gd name="connsiteY1" fmla="*/ 0 h 125294"/>
                <a:gd name="connsiteX2" fmla="*/ 250589 w 250589"/>
                <a:gd name="connsiteY2" fmla="*/ 125294 h 125294"/>
                <a:gd name="connsiteX3" fmla="*/ 0 w 250589"/>
                <a:gd name="connsiteY3" fmla="*/ 125294 h 125294"/>
                <a:gd name="connsiteX4" fmla="*/ 0 w 250589"/>
                <a:gd name="connsiteY4" fmla="*/ 0 h 12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89" h="125294">
                  <a:moveTo>
                    <a:pt x="0" y="0"/>
                  </a:moveTo>
                  <a:lnTo>
                    <a:pt x="250589" y="0"/>
                  </a:lnTo>
                  <a:lnTo>
                    <a:pt x="250589" y="125294"/>
                  </a:lnTo>
                  <a:lnTo>
                    <a:pt x="0" y="125294"/>
                  </a:lnTo>
                  <a:lnTo>
                    <a:pt x="0" y="0"/>
                  </a:lnTo>
                  <a:close/>
                </a:path>
              </a:pathLst>
            </a:custGeom>
            <a:solidFill>
              <a:schemeClr val="tx1">
                <a:lumMod val="50000"/>
                <a:lumOff val="50000"/>
              </a:schemeClr>
            </a:solidFill>
            <a:ln>
              <a:solidFill>
                <a:schemeClr val="tx1">
                  <a:lumMod val="50000"/>
                  <a:lumOff val="50000"/>
                </a:schemeClr>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Simulation</a:t>
              </a:r>
            </a:p>
          </p:txBody>
        </p:sp>
        <p:sp>
          <p:nvSpPr>
            <p:cNvPr id="73" name="Freeform 72">
              <a:extLst>
                <a:ext uri="{FF2B5EF4-FFF2-40B4-BE49-F238E27FC236}">
                  <a16:creationId xmlns:a16="http://schemas.microsoft.com/office/drawing/2014/main" id="{12F5F5A9-9869-B1CD-BAA8-94984739852F}"/>
                </a:ext>
              </a:extLst>
            </p:cNvPr>
            <p:cNvSpPr/>
            <p:nvPr/>
          </p:nvSpPr>
          <p:spPr>
            <a:xfrm>
              <a:off x="8203664" y="2229078"/>
              <a:ext cx="250589" cy="125294"/>
            </a:xfrm>
            <a:custGeom>
              <a:avLst/>
              <a:gdLst>
                <a:gd name="connsiteX0" fmla="*/ 0 w 250589"/>
                <a:gd name="connsiteY0" fmla="*/ 0 h 125294"/>
                <a:gd name="connsiteX1" fmla="*/ 250589 w 250589"/>
                <a:gd name="connsiteY1" fmla="*/ 0 h 125294"/>
                <a:gd name="connsiteX2" fmla="*/ 250589 w 250589"/>
                <a:gd name="connsiteY2" fmla="*/ 125294 h 125294"/>
                <a:gd name="connsiteX3" fmla="*/ 0 w 250589"/>
                <a:gd name="connsiteY3" fmla="*/ 125294 h 125294"/>
                <a:gd name="connsiteX4" fmla="*/ 0 w 250589"/>
                <a:gd name="connsiteY4" fmla="*/ 0 h 12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89" h="125294">
                  <a:moveTo>
                    <a:pt x="0" y="0"/>
                  </a:moveTo>
                  <a:lnTo>
                    <a:pt x="250589" y="0"/>
                  </a:lnTo>
                  <a:lnTo>
                    <a:pt x="250589" y="125294"/>
                  </a:lnTo>
                  <a:lnTo>
                    <a:pt x="0" y="125294"/>
                  </a:lnTo>
                  <a:lnTo>
                    <a:pt x="0" y="0"/>
                  </a:lnTo>
                  <a:close/>
                </a:path>
              </a:pathLst>
            </a:custGeom>
            <a:solidFill>
              <a:schemeClr val="tx1">
                <a:lumMod val="50000"/>
                <a:lumOff val="50000"/>
              </a:schemeClr>
            </a:solidFill>
            <a:ln>
              <a:solidFill>
                <a:schemeClr val="tx1">
                  <a:lumMod val="50000"/>
                  <a:lumOff val="50000"/>
                </a:schemeClr>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Models Air Flow</a:t>
              </a:r>
            </a:p>
          </p:txBody>
        </p:sp>
        <p:sp>
          <p:nvSpPr>
            <p:cNvPr id="74" name="Freeform 73">
              <a:extLst>
                <a:ext uri="{FF2B5EF4-FFF2-40B4-BE49-F238E27FC236}">
                  <a16:creationId xmlns:a16="http://schemas.microsoft.com/office/drawing/2014/main" id="{50E4791D-5B05-9A65-C635-9D348F355DE5}"/>
                </a:ext>
              </a:extLst>
            </p:cNvPr>
            <p:cNvSpPr/>
            <p:nvPr/>
          </p:nvSpPr>
          <p:spPr>
            <a:xfrm>
              <a:off x="8266311" y="2596166"/>
              <a:ext cx="250589" cy="125294"/>
            </a:xfrm>
            <a:custGeom>
              <a:avLst/>
              <a:gdLst>
                <a:gd name="connsiteX0" fmla="*/ 0 w 250589"/>
                <a:gd name="connsiteY0" fmla="*/ 0 h 125294"/>
                <a:gd name="connsiteX1" fmla="*/ 250589 w 250589"/>
                <a:gd name="connsiteY1" fmla="*/ 0 h 125294"/>
                <a:gd name="connsiteX2" fmla="*/ 250589 w 250589"/>
                <a:gd name="connsiteY2" fmla="*/ 125294 h 125294"/>
                <a:gd name="connsiteX3" fmla="*/ 0 w 250589"/>
                <a:gd name="connsiteY3" fmla="*/ 125294 h 125294"/>
                <a:gd name="connsiteX4" fmla="*/ 0 w 250589"/>
                <a:gd name="connsiteY4" fmla="*/ 0 h 12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89" h="125294">
                  <a:moveTo>
                    <a:pt x="0" y="0"/>
                  </a:moveTo>
                  <a:lnTo>
                    <a:pt x="250589" y="0"/>
                  </a:lnTo>
                  <a:lnTo>
                    <a:pt x="250589" y="125294"/>
                  </a:lnTo>
                  <a:lnTo>
                    <a:pt x="0" y="125294"/>
                  </a:lnTo>
                  <a:lnTo>
                    <a:pt x="0" y="0"/>
                  </a:lnTo>
                  <a:close/>
                </a:path>
              </a:pathLst>
            </a:custGeom>
            <a:solidFill>
              <a:schemeClr val="tx1">
                <a:lumMod val="50000"/>
                <a:lumOff val="50000"/>
              </a:schemeClr>
            </a:solidFill>
            <a:ln>
              <a:solidFill>
                <a:schemeClr val="tx1">
                  <a:lumMod val="50000"/>
                  <a:lumOff val="50000"/>
                </a:schemeClr>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Calculates air velocity</a:t>
              </a:r>
            </a:p>
          </p:txBody>
        </p:sp>
        <p:sp>
          <p:nvSpPr>
            <p:cNvPr id="75" name="Freeform 74">
              <a:extLst>
                <a:ext uri="{FF2B5EF4-FFF2-40B4-BE49-F238E27FC236}">
                  <a16:creationId xmlns:a16="http://schemas.microsoft.com/office/drawing/2014/main" id="{313AB921-725C-C6C2-89E0-5B6F89E222B7}"/>
                </a:ext>
              </a:extLst>
            </p:cNvPr>
            <p:cNvSpPr/>
            <p:nvPr/>
          </p:nvSpPr>
          <p:spPr>
            <a:xfrm>
              <a:off x="8266311" y="2963254"/>
              <a:ext cx="250589" cy="125294"/>
            </a:xfrm>
            <a:custGeom>
              <a:avLst/>
              <a:gdLst>
                <a:gd name="connsiteX0" fmla="*/ 0 w 250589"/>
                <a:gd name="connsiteY0" fmla="*/ 0 h 125294"/>
                <a:gd name="connsiteX1" fmla="*/ 250589 w 250589"/>
                <a:gd name="connsiteY1" fmla="*/ 0 h 125294"/>
                <a:gd name="connsiteX2" fmla="*/ 250589 w 250589"/>
                <a:gd name="connsiteY2" fmla="*/ 125294 h 125294"/>
                <a:gd name="connsiteX3" fmla="*/ 0 w 250589"/>
                <a:gd name="connsiteY3" fmla="*/ 125294 h 125294"/>
                <a:gd name="connsiteX4" fmla="*/ 0 w 250589"/>
                <a:gd name="connsiteY4" fmla="*/ 0 h 12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89" h="125294">
                  <a:moveTo>
                    <a:pt x="0" y="0"/>
                  </a:moveTo>
                  <a:lnTo>
                    <a:pt x="250589" y="0"/>
                  </a:lnTo>
                  <a:lnTo>
                    <a:pt x="250589" y="125294"/>
                  </a:lnTo>
                  <a:lnTo>
                    <a:pt x="0" y="125294"/>
                  </a:lnTo>
                  <a:lnTo>
                    <a:pt x="0" y="0"/>
                  </a:lnTo>
                  <a:close/>
                </a:path>
              </a:pathLst>
            </a:custGeom>
            <a:solidFill>
              <a:schemeClr val="tx1">
                <a:lumMod val="50000"/>
                <a:lumOff val="50000"/>
              </a:schemeClr>
            </a:solidFill>
            <a:ln>
              <a:solidFill>
                <a:schemeClr val="tx1">
                  <a:lumMod val="50000"/>
                  <a:lumOff val="50000"/>
                </a:schemeClr>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Calculates air angle</a:t>
              </a:r>
            </a:p>
          </p:txBody>
        </p:sp>
        <p:sp>
          <p:nvSpPr>
            <p:cNvPr id="76" name="Freeform 75">
              <a:extLst>
                <a:ext uri="{FF2B5EF4-FFF2-40B4-BE49-F238E27FC236}">
                  <a16:creationId xmlns:a16="http://schemas.microsoft.com/office/drawing/2014/main" id="{B1523D95-0844-E9DC-E0B8-C41720E3C807}"/>
                </a:ext>
              </a:extLst>
            </p:cNvPr>
            <p:cNvSpPr/>
            <p:nvPr/>
          </p:nvSpPr>
          <p:spPr>
            <a:xfrm>
              <a:off x="8266311" y="3330341"/>
              <a:ext cx="250589" cy="125294"/>
            </a:xfrm>
            <a:custGeom>
              <a:avLst/>
              <a:gdLst>
                <a:gd name="connsiteX0" fmla="*/ 0 w 250589"/>
                <a:gd name="connsiteY0" fmla="*/ 0 h 125294"/>
                <a:gd name="connsiteX1" fmla="*/ 250589 w 250589"/>
                <a:gd name="connsiteY1" fmla="*/ 0 h 125294"/>
                <a:gd name="connsiteX2" fmla="*/ 250589 w 250589"/>
                <a:gd name="connsiteY2" fmla="*/ 125294 h 125294"/>
                <a:gd name="connsiteX3" fmla="*/ 0 w 250589"/>
                <a:gd name="connsiteY3" fmla="*/ 125294 h 125294"/>
                <a:gd name="connsiteX4" fmla="*/ 0 w 250589"/>
                <a:gd name="connsiteY4" fmla="*/ 0 h 12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89" h="125294">
                  <a:moveTo>
                    <a:pt x="0" y="0"/>
                  </a:moveTo>
                  <a:lnTo>
                    <a:pt x="250589" y="0"/>
                  </a:lnTo>
                  <a:lnTo>
                    <a:pt x="250589" y="125294"/>
                  </a:lnTo>
                  <a:lnTo>
                    <a:pt x="0" y="125294"/>
                  </a:lnTo>
                  <a:lnTo>
                    <a:pt x="0" y="0"/>
                  </a:lnTo>
                  <a:close/>
                </a:path>
              </a:pathLst>
            </a:custGeom>
            <a:solidFill>
              <a:schemeClr val="tx1">
                <a:lumMod val="50000"/>
                <a:lumOff val="50000"/>
              </a:schemeClr>
            </a:solidFill>
            <a:ln>
              <a:solidFill>
                <a:schemeClr val="tx1">
                  <a:lumMod val="50000"/>
                  <a:lumOff val="50000"/>
                </a:schemeClr>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Determines fan position</a:t>
              </a:r>
            </a:p>
          </p:txBody>
        </p:sp>
        <p:sp>
          <p:nvSpPr>
            <p:cNvPr id="77" name="Freeform 76">
              <a:extLst>
                <a:ext uri="{FF2B5EF4-FFF2-40B4-BE49-F238E27FC236}">
                  <a16:creationId xmlns:a16="http://schemas.microsoft.com/office/drawing/2014/main" id="{29988515-4EC9-6DC0-AC15-886B12EFEA06}"/>
                </a:ext>
              </a:extLst>
            </p:cNvPr>
            <p:cNvSpPr/>
            <p:nvPr/>
          </p:nvSpPr>
          <p:spPr>
            <a:xfrm>
              <a:off x="8696046" y="2229078"/>
              <a:ext cx="250589" cy="125294"/>
            </a:xfrm>
            <a:custGeom>
              <a:avLst/>
              <a:gdLst>
                <a:gd name="connsiteX0" fmla="*/ 0 w 250589"/>
                <a:gd name="connsiteY0" fmla="*/ 0 h 125294"/>
                <a:gd name="connsiteX1" fmla="*/ 250589 w 250589"/>
                <a:gd name="connsiteY1" fmla="*/ 0 h 125294"/>
                <a:gd name="connsiteX2" fmla="*/ 250589 w 250589"/>
                <a:gd name="connsiteY2" fmla="*/ 125294 h 125294"/>
                <a:gd name="connsiteX3" fmla="*/ 0 w 250589"/>
                <a:gd name="connsiteY3" fmla="*/ 125294 h 125294"/>
                <a:gd name="connsiteX4" fmla="*/ 0 w 250589"/>
                <a:gd name="connsiteY4" fmla="*/ 0 h 12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89" h="125294">
                  <a:moveTo>
                    <a:pt x="0" y="0"/>
                  </a:moveTo>
                  <a:lnTo>
                    <a:pt x="250589" y="0"/>
                  </a:lnTo>
                  <a:lnTo>
                    <a:pt x="250589" y="125294"/>
                  </a:lnTo>
                  <a:lnTo>
                    <a:pt x="0" y="125294"/>
                  </a:lnTo>
                  <a:lnTo>
                    <a:pt x="0" y="0"/>
                  </a:lnTo>
                  <a:close/>
                </a:path>
              </a:pathLst>
            </a:custGeom>
            <a:solidFill>
              <a:schemeClr val="tx1">
                <a:lumMod val="50000"/>
                <a:lumOff val="50000"/>
              </a:schemeClr>
            </a:solidFill>
            <a:ln>
              <a:solidFill>
                <a:schemeClr val="tx1">
                  <a:lumMod val="50000"/>
                  <a:lumOff val="50000"/>
                </a:schemeClr>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Models Particle Distribution</a:t>
              </a:r>
            </a:p>
          </p:txBody>
        </p:sp>
        <p:sp>
          <p:nvSpPr>
            <p:cNvPr id="78" name="Freeform 77">
              <a:extLst>
                <a:ext uri="{FF2B5EF4-FFF2-40B4-BE49-F238E27FC236}">
                  <a16:creationId xmlns:a16="http://schemas.microsoft.com/office/drawing/2014/main" id="{8030FCA3-2821-9319-B907-F2A623502783}"/>
                </a:ext>
              </a:extLst>
            </p:cNvPr>
            <p:cNvSpPr/>
            <p:nvPr/>
          </p:nvSpPr>
          <p:spPr>
            <a:xfrm>
              <a:off x="8758694" y="2596166"/>
              <a:ext cx="250589" cy="125294"/>
            </a:xfrm>
            <a:custGeom>
              <a:avLst/>
              <a:gdLst>
                <a:gd name="connsiteX0" fmla="*/ 0 w 250589"/>
                <a:gd name="connsiteY0" fmla="*/ 0 h 125294"/>
                <a:gd name="connsiteX1" fmla="*/ 250589 w 250589"/>
                <a:gd name="connsiteY1" fmla="*/ 0 h 125294"/>
                <a:gd name="connsiteX2" fmla="*/ 250589 w 250589"/>
                <a:gd name="connsiteY2" fmla="*/ 125294 h 125294"/>
                <a:gd name="connsiteX3" fmla="*/ 0 w 250589"/>
                <a:gd name="connsiteY3" fmla="*/ 125294 h 125294"/>
                <a:gd name="connsiteX4" fmla="*/ 0 w 250589"/>
                <a:gd name="connsiteY4" fmla="*/ 0 h 12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89" h="125294">
                  <a:moveTo>
                    <a:pt x="0" y="0"/>
                  </a:moveTo>
                  <a:lnTo>
                    <a:pt x="250589" y="0"/>
                  </a:lnTo>
                  <a:lnTo>
                    <a:pt x="250589" y="125294"/>
                  </a:lnTo>
                  <a:lnTo>
                    <a:pt x="0" y="125294"/>
                  </a:lnTo>
                  <a:lnTo>
                    <a:pt x="0" y="0"/>
                  </a:lnTo>
                  <a:close/>
                </a:path>
              </a:pathLst>
            </a:custGeom>
            <a:solidFill>
              <a:schemeClr val="tx1">
                <a:lumMod val="50000"/>
                <a:lumOff val="50000"/>
              </a:schemeClr>
            </a:solidFill>
            <a:ln>
              <a:solidFill>
                <a:schemeClr val="tx1">
                  <a:lumMod val="50000"/>
                  <a:lumOff val="50000"/>
                </a:schemeClr>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Visualizes particle position</a:t>
              </a:r>
            </a:p>
          </p:txBody>
        </p:sp>
        <p:sp>
          <p:nvSpPr>
            <p:cNvPr id="79" name="Freeform 78">
              <a:extLst>
                <a:ext uri="{FF2B5EF4-FFF2-40B4-BE49-F238E27FC236}">
                  <a16:creationId xmlns:a16="http://schemas.microsoft.com/office/drawing/2014/main" id="{E8D3DDF9-E944-31B0-BA7B-364ADC53D5F7}"/>
                </a:ext>
              </a:extLst>
            </p:cNvPr>
            <p:cNvSpPr/>
            <p:nvPr/>
          </p:nvSpPr>
          <p:spPr>
            <a:xfrm>
              <a:off x="8758694" y="2963254"/>
              <a:ext cx="250589" cy="125294"/>
            </a:xfrm>
            <a:custGeom>
              <a:avLst/>
              <a:gdLst>
                <a:gd name="connsiteX0" fmla="*/ 0 w 250589"/>
                <a:gd name="connsiteY0" fmla="*/ 0 h 125294"/>
                <a:gd name="connsiteX1" fmla="*/ 250589 w 250589"/>
                <a:gd name="connsiteY1" fmla="*/ 0 h 125294"/>
                <a:gd name="connsiteX2" fmla="*/ 250589 w 250589"/>
                <a:gd name="connsiteY2" fmla="*/ 125294 h 125294"/>
                <a:gd name="connsiteX3" fmla="*/ 0 w 250589"/>
                <a:gd name="connsiteY3" fmla="*/ 125294 h 125294"/>
                <a:gd name="connsiteX4" fmla="*/ 0 w 250589"/>
                <a:gd name="connsiteY4" fmla="*/ 0 h 12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89" h="125294">
                  <a:moveTo>
                    <a:pt x="0" y="0"/>
                  </a:moveTo>
                  <a:lnTo>
                    <a:pt x="250589" y="0"/>
                  </a:lnTo>
                  <a:lnTo>
                    <a:pt x="250589" y="125294"/>
                  </a:lnTo>
                  <a:lnTo>
                    <a:pt x="0" y="125294"/>
                  </a:lnTo>
                  <a:lnTo>
                    <a:pt x="0" y="0"/>
                  </a:lnTo>
                  <a:close/>
                </a:path>
              </a:pathLst>
            </a:custGeom>
            <a:solidFill>
              <a:schemeClr val="tx1">
                <a:lumMod val="50000"/>
                <a:lumOff val="50000"/>
              </a:schemeClr>
            </a:solidFill>
            <a:ln>
              <a:solidFill>
                <a:schemeClr val="tx1">
                  <a:lumMod val="50000"/>
                  <a:lumOff val="50000"/>
                </a:schemeClr>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noFill/>
                </a:rPr>
                <a:t>Calculates </a:t>
              </a:r>
              <a:r>
                <a:rPr lang="en-US" sz="900" kern="1200" err="1">
                  <a:noFill/>
                </a:rPr>
                <a:t>volumentric</a:t>
              </a:r>
              <a:r>
                <a:rPr lang="en-US" sz="900" kern="1200">
                  <a:noFill/>
                </a:rPr>
                <a:t> loading</a:t>
              </a:r>
            </a:p>
          </p:txBody>
        </p:sp>
      </p:grpSp>
      <p:sp>
        <p:nvSpPr>
          <p:cNvPr id="5" name="Title 18">
            <a:extLst>
              <a:ext uri="{FF2B5EF4-FFF2-40B4-BE49-F238E27FC236}">
                <a16:creationId xmlns:a16="http://schemas.microsoft.com/office/drawing/2014/main" id="{11214CBD-8765-A221-AF23-5B96BDC18193}"/>
              </a:ext>
            </a:extLst>
          </p:cNvPr>
          <p:cNvSpPr txBox="1">
            <a:spLocks/>
          </p:cNvSpPr>
          <p:nvPr/>
        </p:nvSpPr>
        <p:spPr>
          <a:xfrm>
            <a:off x="440059" y="0"/>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Functional Decomposition</a:t>
            </a:r>
          </a:p>
        </p:txBody>
      </p:sp>
    </p:spTree>
    <p:extLst>
      <p:ext uri="{BB962C8B-B14F-4D97-AF65-F5344CB8AC3E}">
        <p14:creationId xmlns:p14="http://schemas.microsoft.com/office/powerpoint/2010/main" val="259695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4369F-B984-141C-F8D2-28A4103D58A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D684B9-44E5-A9AF-72D3-73D583FFFE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25</a:t>
            </a:fld>
            <a:endParaRPr lang="en-US"/>
          </a:p>
        </p:txBody>
      </p:sp>
      <p:sp>
        <p:nvSpPr>
          <p:cNvPr id="2" name="Title 1">
            <a:extLst>
              <a:ext uri="{FF2B5EF4-FFF2-40B4-BE49-F238E27FC236}">
                <a16:creationId xmlns:a16="http://schemas.microsoft.com/office/drawing/2014/main" id="{024F33C5-46EB-BB2B-90FF-88B4710422D0}"/>
              </a:ext>
            </a:extLst>
          </p:cNvPr>
          <p:cNvSpPr>
            <a:spLocks noGrp="1"/>
          </p:cNvSpPr>
          <p:nvPr>
            <p:ph type="title"/>
          </p:nvPr>
        </p:nvSpPr>
        <p:spPr>
          <a:xfrm>
            <a:off x="678174" y="-1219200"/>
            <a:ext cx="9753600" cy="960276"/>
          </a:xfrm>
        </p:spPr>
        <p:txBody>
          <a:bodyPr anchor="b">
            <a:normAutofit/>
          </a:bodyPr>
          <a:lstStyle/>
          <a:p>
            <a:r>
              <a:rPr lang="en-US"/>
              <a:t>Functional Decomposition</a:t>
            </a:r>
          </a:p>
        </p:txBody>
      </p:sp>
      <p:sp>
        <p:nvSpPr>
          <p:cNvPr id="4" name="Text Placeholder 5">
            <a:extLst>
              <a:ext uri="{FF2B5EF4-FFF2-40B4-BE49-F238E27FC236}">
                <a16:creationId xmlns:a16="http://schemas.microsoft.com/office/drawing/2014/main" id="{B5B2DBEA-26A4-C6B3-1101-61735B6D2FB2}"/>
              </a:ext>
            </a:extLst>
          </p:cNvPr>
          <p:cNvSpPr>
            <a:spLocks noGrp="1"/>
          </p:cNvSpPr>
          <p:nvPr>
            <p:ph type="body" sz="quarter" idx="13"/>
          </p:nvPr>
        </p:nvSpPr>
        <p:spPr>
          <a:xfrm>
            <a:off x="10668000" y="0"/>
            <a:ext cx="1524000" cy="750541"/>
          </a:xfrm>
        </p:spPr>
        <p:txBody>
          <a:bodyPr/>
          <a:lstStyle/>
          <a:p>
            <a:r>
              <a:rPr lang="en-US"/>
              <a:t>Kendall Kovacs</a:t>
            </a:r>
          </a:p>
        </p:txBody>
      </p:sp>
      <p:sp>
        <p:nvSpPr>
          <p:cNvPr id="6" name="Footer Placeholder 2">
            <a:extLst>
              <a:ext uri="{FF2B5EF4-FFF2-40B4-BE49-F238E27FC236}">
                <a16:creationId xmlns:a16="http://schemas.microsoft.com/office/drawing/2014/main" id="{3E543339-1139-DE77-3879-89B53B10DB16}"/>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graphicFrame>
        <p:nvGraphicFramePr>
          <p:cNvPr id="9" name="Diagram 8">
            <a:extLst>
              <a:ext uri="{FF2B5EF4-FFF2-40B4-BE49-F238E27FC236}">
                <a16:creationId xmlns:a16="http://schemas.microsoft.com/office/drawing/2014/main" id="{56EC63B1-A47D-E29E-8237-91749EA02A98}"/>
              </a:ext>
            </a:extLst>
          </p:cNvPr>
          <p:cNvGraphicFramePr/>
          <p:nvPr>
            <p:extLst>
              <p:ext uri="{D42A27DB-BD31-4B8C-83A1-F6EECF244321}">
                <p14:modId xmlns:p14="http://schemas.microsoft.com/office/powerpoint/2010/main" val="2872813839"/>
              </p:ext>
            </p:extLst>
          </p:nvPr>
        </p:nvGraphicFramePr>
        <p:xfrm>
          <a:off x="220973" y="1148715"/>
          <a:ext cx="10210801" cy="4952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8">
            <a:extLst>
              <a:ext uri="{FF2B5EF4-FFF2-40B4-BE49-F238E27FC236}">
                <a16:creationId xmlns:a16="http://schemas.microsoft.com/office/drawing/2014/main" id="{7028C2DF-00BC-85BB-318F-4B3E89E75423}"/>
              </a:ext>
            </a:extLst>
          </p:cNvPr>
          <p:cNvSpPr txBox="1">
            <a:spLocks/>
          </p:cNvSpPr>
          <p:nvPr/>
        </p:nvSpPr>
        <p:spPr>
          <a:xfrm>
            <a:off x="440059" y="0"/>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Functional Decomposition</a:t>
            </a:r>
          </a:p>
        </p:txBody>
      </p:sp>
    </p:spTree>
    <p:extLst>
      <p:ext uri="{BB962C8B-B14F-4D97-AF65-F5344CB8AC3E}">
        <p14:creationId xmlns:p14="http://schemas.microsoft.com/office/powerpoint/2010/main" val="1766974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C051F-E5E1-0FF8-B002-8EBFBAB7B18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4F0437-C033-B06A-B1F6-0EA6B008D73E}"/>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26</a:t>
            </a:fld>
            <a:endParaRPr lang="en-US"/>
          </a:p>
        </p:txBody>
      </p:sp>
      <p:sp>
        <p:nvSpPr>
          <p:cNvPr id="2" name="Title 1">
            <a:extLst>
              <a:ext uri="{FF2B5EF4-FFF2-40B4-BE49-F238E27FC236}">
                <a16:creationId xmlns:a16="http://schemas.microsoft.com/office/drawing/2014/main" id="{BF88E035-0BA8-3ACD-D5FA-507EB2640B05}"/>
              </a:ext>
            </a:extLst>
          </p:cNvPr>
          <p:cNvSpPr>
            <a:spLocks noGrp="1"/>
          </p:cNvSpPr>
          <p:nvPr>
            <p:ph type="title"/>
          </p:nvPr>
        </p:nvSpPr>
        <p:spPr>
          <a:xfrm>
            <a:off x="678174" y="-1219200"/>
            <a:ext cx="9753600" cy="960276"/>
          </a:xfrm>
        </p:spPr>
        <p:txBody>
          <a:bodyPr anchor="b">
            <a:normAutofit/>
          </a:bodyPr>
          <a:lstStyle/>
          <a:p>
            <a:r>
              <a:rPr lang="en-US"/>
              <a:t>Functional Decomposition</a:t>
            </a:r>
          </a:p>
        </p:txBody>
      </p:sp>
      <p:sp>
        <p:nvSpPr>
          <p:cNvPr id="4" name="Text Placeholder 5">
            <a:extLst>
              <a:ext uri="{FF2B5EF4-FFF2-40B4-BE49-F238E27FC236}">
                <a16:creationId xmlns:a16="http://schemas.microsoft.com/office/drawing/2014/main" id="{C0E4A439-53E6-F14E-542B-3EC2D23461AA}"/>
              </a:ext>
            </a:extLst>
          </p:cNvPr>
          <p:cNvSpPr>
            <a:spLocks noGrp="1"/>
          </p:cNvSpPr>
          <p:nvPr>
            <p:ph type="body" sz="quarter" idx="13"/>
          </p:nvPr>
        </p:nvSpPr>
        <p:spPr>
          <a:xfrm>
            <a:off x="10668000" y="0"/>
            <a:ext cx="1524000" cy="750541"/>
          </a:xfrm>
        </p:spPr>
        <p:txBody>
          <a:bodyPr/>
          <a:lstStyle/>
          <a:p>
            <a:r>
              <a:rPr lang="en-US"/>
              <a:t>Kendall Kovacs</a:t>
            </a:r>
          </a:p>
        </p:txBody>
      </p:sp>
      <p:sp>
        <p:nvSpPr>
          <p:cNvPr id="6" name="Footer Placeholder 2">
            <a:extLst>
              <a:ext uri="{FF2B5EF4-FFF2-40B4-BE49-F238E27FC236}">
                <a16:creationId xmlns:a16="http://schemas.microsoft.com/office/drawing/2014/main" id="{A14F3ACB-1AFD-4A1B-4812-74BE964B14A2}"/>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graphicFrame>
        <p:nvGraphicFramePr>
          <p:cNvPr id="9" name="Diagram 8">
            <a:extLst>
              <a:ext uri="{FF2B5EF4-FFF2-40B4-BE49-F238E27FC236}">
                <a16:creationId xmlns:a16="http://schemas.microsoft.com/office/drawing/2014/main" id="{A78765FF-E1C6-C366-12DB-C75395C94688}"/>
              </a:ext>
            </a:extLst>
          </p:cNvPr>
          <p:cNvGraphicFramePr/>
          <p:nvPr>
            <p:extLst>
              <p:ext uri="{D42A27DB-BD31-4B8C-83A1-F6EECF244321}">
                <p14:modId xmlns:p14="http://schemas.microsoft.com/office/powerpoint/2010/main" val="4263643919"/>
              </p:ext>
            </p:extLst>
          </p:nvPr>
        </p:nvGraphicFramePr>
        <p:xfrm>
          <a:off x="220973" y="1159099"/>
          <a:ext cx="10210801" cy="5241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8">
            <a:extLst>
              <a:ext uri="{FF2B5EF4-FFF2-40B4-BE49-F238E27FC236}">
                <a16:creationId xmlns:a16="http://schemas.microsoft.com/office/drawing/2014/main" id="{3F50D2EC-6F1A-3549-A2A2-07EAA49C6EF3}"/>
              </a:ext>
            </a:extLst>
          </p:cNvPr>
          <p:cNvSpPr txBox="1">
            <a:spLocks/>
          </p:cNvSpPr>
          <p:nvPr/>
        </p:nvSpPr>
        <p:spPr>
          <a:xfrm>
            <a:off x="440059" y="0"/>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Functional Decomposition</a:t>
            </a:r>
          </a:p>
        </p:txBody>
      </p:sp>
    </p:spTree>
    <p:extLst>
      <p:ext uri="{BB962C8B-B14F-4D97-AF65-F5344CB8AC3E}">
        <p14:creationId xmlns:p14="http://schemas.microsoft.com/office/powerpoint/2010/main" val="81402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B2B10-685C-9A48-7839-1BF6D86FC9E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6DF7FD-956D-2158-D656-5BFEBF39DBCE}"/>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27</a:t>
            </a:fld>
            <a:endParaRPr lang="en-US"/>
          </a:p>
        </p:txBody>
      </p:sp>
      <p:sp>
        <p:nvSpPr>
          <p:cNvPr id="2" name="Title 1">
            <a:extLst>
              <a:ext uri="{FF2B5EF4-FFF2-40B4-BE49-F238E27FC236}">
                <a16:creationId xmlns:a16="http://schemas.microsoft.com/office/drawing/2014/main" id="{385A7140-A8B9-CA42-86AA-B3D161ED127A}"/>
              </a:ext>
            </a:extLst>
          </p:cNvPr>
          <p:cNvSpPr>
            <a:spLocks noGrp="1"/>
          </p:cNvSpPr>
          <p:nvPr>
            <p:ph type="title"/>
          </p:nvPr>
        </p:nvSpPr>
        <p:spPr>
          <a:xfrm>
            <a:off x="-4655827" y="-2148840"/>
            <a:ext cx="9753600" cy="960276"/>
          </a:xfrm>
        </p:spPr>
        <p:txBody>
          <a:bodyPr anchor="b">
            <a:normAutofit/>
          </a:bodyPr>
          <a:lstStyle/>
          <a:p>
            <a:r>
              <a:rPr lang="en-US"/>
              <a:t>Functional Decomposition</a:t>
            </a:r>
          </a:p>
        </p:txBody>
      </p:sp>
      <p:sp>
        <p:nvSpPr>
          <p:cNvPr id="4" name="Text Placeholder 5">
            <a:extLst>
              <a:ext uri="{FF2B5EF4-FFF2-40B4-BE49-F238E27FC236}">
                <a16:creationId xmlns:a16="http://schemas.microsoft.com/office/drawing/2014/main" id="{BBDC1A20-F891-8C71-F1BC-5C693F4904B2}"/>
              </a:ext>
            </a:extLst>
          </p:cNvPr>
          <p:cNvSpPr>
            <a:spLocks noGrp="1"/>
          </p:cNvSpPr>
          <p:nvPr>
            <p:ph type="body" sz="quarter" idx="13"/>
          </p:nvPr>
        </p:nvSpPr>
        <p:spPr>
          <a:xfrm>
            <a:off x="10668000" y="0"/>
            <a:ext cx="1524000" cy="750541"/>
          </a:xfrm>
        </p:spPr>
        <p:txBody>
          <a:bodyPr/>
          <a:lstStyle/>
          <a:p>
            <a:r>
              <a:rPr lang="en-US"/>
              <a:t>Kendall Kovacs</a:t>
            </a:r>
          </a:p>
        </p:txBody>
      </p:sp>
      <p:sp>
        <p:nvSpPr>
          <p:cNvPr id="6" name="Footer Placeholder 2">
            <a:extLst>
              <a:ext uri="{FF2B5EF4-FFF2-40B4-BE49-F238E27FC236}">
                <a16:creationId xmlns:a16="http://schemas.microsoft.com/office/drawing/2014/main" id="{34467E00-3DE2-EFBB-0253-488B7E274416}"/>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graphicFrame>
        <p:nvGraphicFramePr>
          <p:cNvPr id="9" name="Diagram 8">
            <a:extLst>
              <a:ext uri="{FF2B5EF4-FFF2-40B4-BE49-F238E27FC236}">
                <a16:creationId xmlns:a16="http://schemas.microsoft.com/office/drawing/2014/main" id="{5D92CBBD-74F9-3BEB-C9F1-45DCEA3F322D}"/>
              </a:ext>
            </a:extLst>
          </p:cNvPr>
          <p:cNvGraphicFramePr/>
          <p:nvPr>
            <p:extLst>
              <p:ext uri="{D42A27DB-BD31-4B8C-83A1-F6EECF244321}">
                <p14:modId xmlns:p14="http://schemas.microsoft.com/office/powerpoint/2010/main" val="2493101508"/>
              </p:ext>
            </p:extLst>
          </p:nvPr>
        </p:nvGraphicFramePr>
        <p:xfrm>
          <a:off x="211458" y="1047700"/>
          <a:ext cx="10210801" cy="4952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8">
            <a:extLst>
              <a:ext uri="{FF2B5EF4-FFF2-40B4-BE49-F238E27FC236}">
                <a16:creationId xmlns:a16="http://schemas.microsoft.com/office/drawing/2014/main" id="{961C58AD-BD8A-F86B-CAE1-CC1B69CA8A9D}"/>
              </a:ext>
            </a:extLst>
          </p:cNvPr>
          <p:cNvSpPr txBox="1">
            <a:spLocks/>
          </p:cNvSpPr>
          <p:nvPr/>
        </p:nvSpPr>
        <p:spPr>
          <a:xfrm>
            <a:off x="440059" y="0"/>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Functional Decomposition</a:t>
            </a:r>
          </a:p>
        </p:txBody>
      </p:sp>
    </p:spTree>
    <p:extLst>
      <p:ext uri="{BB962C8B-B14F-4D97-AF65-F5344CB8AC3E}">
        <p14:creationId xmlns:p14="http://schemas.microsoft.com/office/powerpoint/2010/main" val="1573522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01905-D4AA-711D-950B-AFEE0E2C768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AB3C74-C93A-4C61-1C07-55B670149F3C}"/>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28</a:t>
            </a:fld>
            <a:endParaRPr lang="en-US"/>
          </a:p>
        </p:txBody>
      </p:sp>
      <p:sp>
        <p:nvSpPr>
          <p:cNvPr id="2" name="Title 1">
            <a:extLst>
              <a:ext uri="{FF2B5EF4-FFF2-40B4-BE49-F238E27FC236}">
                <a16:creationId xmlns:a16="http://schemas.microsoft.com/office/drawing/2014/main" id="{5C335A4E-D12A-9C40-955F-C34AD2A10F39}"/>
              </a:ext>
            </a:extLst>
          </p:cNvPr>
          <p:cNvSpPr>
            <a:spLocks noGrp="1"/>
          </p:cNvSpPr>
          <p:nvPr>
            <p:ph type="title"/>
          </p:nvPr>
        </p:nvSpPr>
        <p:spPr>
          <a:xfrm>
            <a:off x="-4655827" y="-2148840"/>
            <a:ext cx="9753600" cy="960276"/>
          </a:xfrm>
        </p:spPr>
        <p:txBody>
          <a:bodyPr anchor="b">
            <a:normAutofit/>
          </a:bodyPr>
          <a:lstStyle/>
          <a:p>
            <a:r>
              <a:rPr lang="en-US"/>
              <a:t>Functional Decomposition</a:t>
            </a:r>
          </a:p>
        </p:txBody>
      </p:sp>
      <p:sp>
        <p:nvSpPr>
          <p:cNvPr id="4" name="Text Placeholder 5">
            <a:extLst>
              <a:ext uri="{FF2B5EF4-FFF2-40B4-BE49-F238E27FC236}">
                <a16:creationId xmlns:a16="http://schemas.microsoft.com/office/drawing/2014/main" id="{9D0FCB95-44B4-6266-47DC-3E6E11C6D214}"/>
              </a:ext>
            </a:extLst>
          </p:cNvPr>
          <p:cNvSpPr>
            <a:spLocks noGrp="1"/>
          </p:cNvSpPr>
          <p:nvPr>
            <p:ph type="body" sz="quarter" idx="13"/>
          </p:nvPr>
        </p:nvSpPr>
        <p:spPr>
          <a:xfrm>
            <a:off x="10668000" y="0"/>
            <a:ext cx="1524000" cy="750541"/>
          </a:xfrm>
        </p:spPr>
        <p:txBody>
          <a:bodyPr/>
          <a:lstStyle/>
          <a:p>
            <a:r>
              <a:rPr lang="en-US"/>
              <a:t>Kendall Kovacs</a:t>
            </a:r>
          </a:p>
        </p:txBody>
      </p:sp>
      <p:sp>
        <p:nvSpPr>
          <p:cNvPr id="6" name="Footer Placeholder 2">
            <a:extLst>
              <a:ext uri="{FF2B5EF4-FFF2-40B4-BE49-F238E27FC236}">
                <a16:creationId xmlns:a16="http://schemas.microsoft.com/office/drawing/2014/main" id="{3F451204-AD3C-8C72-8667-4945900D5783}"/>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graphicFrame>
        <p:nvGraphicFramePr>
          <p:cNvPr id="9" name="Diagram 8">
            <a:extLst>
              <a:ext uri="{FF2B5EF4-FFF2-40B4-BE49-F238E27FC236}">
                <a16:creationId xmlns:a16="http://schemas.microsoft.com/office/drawing/2014/main" id="{DF040E37-C16C-016E-6F18-74D0C1C34252}"/>
              </a:ext>
            </a:extLst>
          </p:cNvPr>
          <p:cNvGraphicFramePr/>
          <p:nvPr>
            <p:extLst>
              <p:ext uri="{D42A27DB-BD31-4B8C-83A1-F6EECF244321}">
                <p14:modId xmlns:p14="http://schemas.microsoft.com/office/powerpoint/2010/main" val="1791961531"/>
              </p:ext>
            </p:extLst>
          </p:nvPr>
        </p:nvGraphicFramePr>
        <p:xfrm>
          <a:off x="211458" y="1047700"/>
          <a:ext cx="10210801" cy="4952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8">
            <a:extLst>
              <a:ext uri="{FF2B5EF4-FFF2-40B4-BE49-F238E27FC236}">
                <a16:creationId xmlns:a16="http://schemas.microsoft.com/office/drawing/2014/main" id="{5C6DCB72-FA1A-2F20-7AF7-0635B655E70F}"/>
              </a:ext>
            </a:extLst>
          </p:cNvPr>
          <p:cNvSpPr txBox="1">
            <a:spLocks/>
          </p:cNvSpPr>
          <p:nvPr/>
        </p:nvSpPr>
        <p:spPr>
          <a:xfrm>
            <a:off x="440059" y="0"/>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Functional Decomposition</a:t>
            </a:r>
          </a:p>
        </p:txBody>
      </p:sp>
    </p:spTree>
    <p:extLst>
      <p:ext uri="{BB962C8B-B14F-4D97-AF65-F5344CB8AC3E}">
        <p14:creationId xmlns:p14="http://schemas.microsoft.com/office/powerpoint/2010/main" val="2148441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616E40-2C09-06C3-6AA4-6AB914CC036B}"/>
              </a:ext>
            </a:extLst>
          </p:cNvPr>
          <p:cNvSpPr>
            <a:spLocks noGrp="1"/>
          </p:cNvSpPr>
          <p:nvPr>
            <p:ph idx="1"/>
          </p:nvPr>
        </p:nvSpPr>
        <p:spPr>
          <a:xfrm>
            <a:off x="457199" y="1508125"/>
            <a:ext cx="9753600" cy="430742"/>
          </a:xfrm>
        </p:spPr>
        <p:txBody>
          <a:bodyPr vert="horz" lIns="0" tIns="0" rIns="0" bIns="0" rtlCol="0" anchor="t">
            <a:noAutofit/>
          </a:bodyPr>
          <a:lstStyle/>
          <a:p>
            <a:endParaRPr lang="en-US" sz="1000">
              <a:cs typeface="Calibri"/>
            </a:endParaRPr>
          </a:p>
          <a:p>
            <a:endParaRPr lang="en-US"/>
          </a:p>
        </p:txBody>
      </p:sp>
      <p:sp>
        <p:nvSpPr>
          <p:cNvPr id="4" name="Slide Number Placeholder 3">
            <a:extLst>
              <a:ext uri="{FF2B5EF4-FFF2-40B4-BE49-F238E27FC236}">
                <a16:creationId xmlns:a16="http://schemas.microsoft.com/office/drawing/2014/main" id="{DD6EC99A-7451-77C9-93DD-8C11D8EB2770}"/>
              </a:ext>
            </a:extLst>
          </p:cNvPr>
          <p:cNvSpPr>
            <a:spLocks noGrp="1"/>
          </p:cNvSpPr>
          <p:nvPr>
            <p:ph type="sldNum" sz="quarter" idx="12"/>
          </p:nvPr>
        </p:nvSpPr>
        <p:spPr/>
        <p:txBody>
          <a:bodyPr/>
          <a:lstStyle/>
          <a:p>
            <a:fld id="{A5AEF524-62EC-C340-82A1-9F47B6C43E55}" type="slidenum">
              <a:rPr lang="en-US" smtClean="0"/>
              <a:t>29</a:t>
            </a:fld>
            <a:endParaRPr lang="en-US"/>
          </a:p>
        </p:txBody>
      </p:sp>
      <p:sp>
        <p:nvSpPr>
          <p:cNvPr id="5" name="Title 4">
            <a:extLst>
              <a:ext uri="{FF2B5EF4-FFF2-40B4-BE49-F238E27FC236}">
                <a16:creationId xmlns:a16="http://schemas.microsoft.com/office/drawing/2014/main" id="{1EF3833E-46FF-3918-7EC6-AEE8C4D754BB}"/>
              </a:ext>
            </a:extLst>
          </p:cNvPr>
          <p:cNvSpPr>
            <a:spLocks noGrp="1"/>
          </p:cNvSpPr>
          <p:nvPr>
            <p:ph type="title"/>
          </p:nvPr>
        </p:nvSpPr>
        <p:spPr>
          <a:xfrm>
            <a:off x="-1628213" y="-2447981"/>
            <a:ext cx="9753600" cy="960276"/>
          </a:xfrm>
        </p:spPr>
        <p:txBody>
          <a:bodyPr/>
          <a:lstStyle/>
          <a:p>
            <a:r>
              <a:rPr lang="en-US"/>
              <a:t>Ongoing and Future Work</a:t>
            </a:r>
          </a:p>
        </p:txBody>
      </p:sp>
      <p:sp>
        <p:nvSpPr>
          <p:cNvPr id="7" name="Text Placeholder 5">
            <a:extLst>
              <a:ext uri="{FF2B5EF4-FFF2-40B4-BE49-F238E27FC236}">
                <a16:creationId xmlns:a16="http://schemas.microsoft.com/office/drawing/2014/main" id="{44DE303E-E040-51C6-B130-2D0774D93E44}"/>
              </a:ext>
            </a:extLst>
          </p:cNvPr>
          <p:cNvSpPr>
            <a:spLocks noGrp="1"/>
          </p:cNvSpPr>
          <p:nvPr>
            <p:ph type="body" sz="quarter" idx="13"/>
          </p:nvPr>
        </p:nvSpPr>
        <p:spPr>
          <a:xfrm>
            <a:off x="10668000" y="0"/>
            <a:ext cx="1524000" cy="748075"/>
          </a:xfrm>
        </p:spPr>
        <p:txBody>
          <a:bodyPr/>
          <a:lstStyle/>
          <a:p>
            <a:r>
              <a:rPr lang="en-US"/>
              <a:t>Kendall Kovacs</a:t>
            </a:r>
          </a:p>
        </p:txBody>
      </p:sp>
      <p:sp>
        <p:nvSpPr>
          <p:cNvPr id="8" name="Footer Placeholder 2">
            <a:extLst>
              <a:ext uri="{FF2B5EF4-FFF2-40B4-BE49-F238E27FC236}">
                <a16:creationId xmlns:a16="http://schemas.microsoft.com/office/drawing/2014/main" id="{8A723EED-91C7-90A0-7679-E84A933A7BFA}"/>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9" name="Arrow: Right 8">
            <a:extLst>
              <a:ext uri="{FF2B5EF4-FFF2-40B4-BE49-F238E27FC236}">
                <a16:creationId xmlns:a16="http://schemas.microsoft.com/office/drawing/2014/main" id="{7DB2D22C-7474-661D-2E8A-D7044FE62241}"/>
              </a:ext>
            </a:extLst>
          </p:cNvPr>
          <p:cNvSpPr/>
          <p:nvPr/>
        </p:nvSpPr>
        <p:spPr>
          <a:xfrm>
            <a:off x="533852" y="3426572"/>
            <a:ext cx="9205183" cy="865631"/>
          </a:xfrm>
          <a:prstGeom prst="rightArrow">
            <a:avLst/>
          </a:prstGeom>
          <a:solidFill>
            <a:srgbClr val="772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EDF80F1-1F47-9937-EC5B-0572252AA501}"/>
              </a:ext>
            </a:extLst>
          </p:cNvPr>
          <p:cNvSpPr txBox="1"/>
          <p:nvPr/>
        </p:nvSpPr>
        <p:spPr>
          <a:xfrm>
            <a:off x="2729171" y="2486460"/>
            <a:ext cx="23128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772F3F"/>
                </a:solidFill>
                <a:cs typeface="Calibri"/>
              </a:rPr>
              <a:t>Budget Report</a:t>
            </a:r>
          </a:p>
        </p:txBody>
      </p:sp>
      <p:sp>
        <p:nvSpPr>
          <p:cNvPr id="12" name="TextBox 11">
            <a:extLst>
              <a:ext uri="{FF2B5EF4-FFF2-40B4-BE49-F238E27FC236}">
                <a16:creationId xmlns:a16="http://schemas.microsoft.com/office/drawing/2014/main" id="{0F27CC3E-778A-B27A-F887-665F67CAC72E}"/>
              </a:ext>
            </a:extLst>
          </p:cNvPr>
          <p:cNvSpPr txBox="1"/>
          <p:nvPr/>
        </p:nvSpPr>
        <p:spPr>
          <a:xfrm>
            <a:off x="4804750" y="4792175"/>
            <a:ext cx="282080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772F3F"/>
                </a:solidFill>
                <a:cs typeface="Calibri"/>
              </a:rPr>
              <a:t>CFD Simulations</a:t>
            </a:r>
            <a:endParaRPr lang="en-US"/>
          </a:p>
        </p:txBody>
      </p:sp>
      <p:sp>
        <p:nvSpPr>
          <p:cNvPr id="13" name="TextBox 12">
            <a:extLst>
              <a:ext uri="{FF2B5EF4-FFF2-40B4-BE49-F238E27FC236}">
                <a16:creationId xmlns:a16="http://schemas.microsoft.com/office/drawing/2014/main" id="{A34281BE-4835-3274-BC4C-C94E68E742F1}"/>
              </a:ext>
            </a:extLst>
          </p:cNvPr>
          <p:cNvSpPr txBox="1"/>
          <p:nvPr/>
        </p:nvSpPr>
        <p:spPr>
          <a:xfrm>
            <a:off x="5690845" y="2360496"/>
            <a:ext cx="356164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772F3F"/>
                </a:solidFill>
                <a:cs typeface="Calibri"/>
              </a:rPr>
              <a:t>Ordering Simulant and Long Order Time Materials</a:t>
            </a:r>
            <a:endParaRPr lang="en-US" sz="2400"/>
          </a:p>
        </p:txBody>
      </p:sp>
      <p:sp>
        <p:nvSpPr>
          <p:cNvPr id="14" name="Rectangle: Rounded Corners 13">
            <a:extLst>
              <a:ext uri="{FF2B5EF4-FFF2-40B4-BE49-F238E27FC236}">
                <a16:creationId xmlns:a16="http://schemas.microsoft.com/office/drawing/2014/main" id="{F2191629-FEEE-F9E3-4179-F2009A2760F5}"/>
              </a:ext>
            </a:extLst>
          </p:cNvPr>
          <p:cNvSpPr/>
          <p:nvPr/>
        </p:nvSpPr>
        <p:spPr>
          <a:xfrm>
            <a:off x="2634275" y="2320924"/>
            <a:ext cx="2501898" cy="872066"/>
          </a:xfrm>
          <a:prstGeom prst="roundRect">
            <a:avLst/>
          </a:prstGeom>
          <a:noFill/>
          <a:ln>
            <a:solidFill>
              <a:srgbClr val="772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927DAB2A-D645-307E-8B6E-CCB8AC5C6724}"/>
              </a:ext>
            </a:extLst>
          </p:cNvPr>
          <p:cNvSpPr/>
          <p:nvPr/>
        </p:nvSpPr>
        <p:spPr>
          <a:xfrm>
            <a:off x="4807179" y="4621035"/>
            <a:ext cx="2501898" cy="872066"/>
          </a:xfrm>
          <a:prstGeom prst="roundRect">
            <a:avLst/>
          </a:prstGeom>
          <a:noFill/>
          <a:ln>
            <a:solidFill>
              <a:srgbClr val="772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13FEEF40-78D8-0358-BBA3-8CC1DADECCFC}"/>
              </a:ext>
            </a:extLst>
          </p:cNvPr>
          <p:cNvSpPr/>
          <p:nvPr/>
        </p:nvSpPr>
        <p:spPr>
          <a:xfrm>
            <a:off x="5693274" y="2298512"/>
            <a:ext cx="3560231" cy="893233"/>
          </a:xfrm>
          <a:prstGeom prst="roundRect">
            <a:avLst/>
          </a:prstGeom>
          <a:noFill/>
          <a:ln>
            <a:solidFill>
              <a:srgbClr val="772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B21B8476-0F3B-A155-E368-33A76D09C1DC}"/>
              </a:ext>
            </a:extLst>
          </p:cNvPr>
          <p:cNvCxnSpPr/>
          <p:nvPr/>
        </p:nvCxnSpPr>
        <p:spPr>
          <a:xfrm>
            <a:off x="4413207" y="3187823"/>
            <a:ext cx="4233" cy="674511"/>
          </a:xfrm>
          <a:prstGeom prst="straightConnector1">
            <a:avLst/>
          </a:prstGeom>
          <a:ln w="38100">
            <a:solidFill>
              <a:srgbClr val="772F3F"/>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8EA66ED-99C8-492C-45D9-1A8CED6242B4}"/>
              </a:ext>
            </a:extLst>
          </p:cNvPr>
          <p:cNvCxnSpPr>
            <a:cxnSpLocks/>
          </p:cNvCxnSpPr>
          <p:nvPr/>
        </p:nvCxnSpPr>
        <p:spPr>
          <a:xfrm>
            <a:off x="6395611" y="3951068"/>
            <a:ext cx="4233" cy="674511"/>
          </a:xfrm>
          <a:prstGeom prst="straightConnector1">
            <a:avLst/>
          </a:prstGeom>
          <a:ln w="38100">
            <a:solidFill>
              <a:srgbClr val="772F3F"/>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E46F1A6-C9E5-07B6-3FDD-94CC45EC1C2C}"/>
              </a:ext>
            </a:extLst>
          </p:cNvPr>
          <p:cNvCxnSpPr>
            <a:cxnSpLocks/>
          </p:cNvCxnSpPr>
          <p:nvPr/>
        </p:nvCxnSpPr>
        <p:spPr>
          <a:xfrm>
            <a:off x="8507920" y="3183465"/>
            <a:ext cx="4233" cy="674511"/>
          </a:xfrm>
          <a:prstGeom prst="straightConnector1">
            <a:avLst/>
          </a:prstGeom>
          <a:ln w="38100">
            <a:solidFill>
              <a:srgbClr val="772F3F"/>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B31BCA9F-AD8E-FC3E-F929-646D82C3F853}"/>
              </a:ext>
            </a:extLst>
          </p:cNvPr>
          <p:cNvSpPr/>
          <p:nvPr/>
        </p:nvSpPr>
        <p:spPr>
          <a:xfrm>
            <a:off x="1479032" y="4626638"/>
            <a:ext cx="1594222" cy="860862"/>
          </a:xfrm>
          <a:prstGeom prst="roundRect">
            <a:avLst/>
          </a:prstGeom>
          <a:noFill/>
          <a:ln>
            <a:solidFill>
              <a:srgbClr val="772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59CA2955-5121-0484-EBE1-BC274E03F041}"/>
              </a:ext>
            </a:extLst>
          </p:cNvPr>
          <p:cNvCxnSpPr>
            <a:cxnSpLocks/>
          </p:cNvCxnSpPr>
          <p:nvPr/>
        </p:nvCxnSpPr>
        <p:spPr>
          <a:xfrm>
            <a:off x="2445537" y="3951068"/>
            <a:ext cx="4233" cy="674511"/>
          </a:xfrm>
          <a:prstGeom prst="straightConnector1">
            <a:avLst/>
          </a:prstGeom>
          <a:ln w="38100">
            <a:solidFill>
              <a:srgbClr val="772F3F"/>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441070C-F75D-9929-E52C-CAA21D261A31}"/>
              </a:ext>
            </a:extLst>
          </p:cNvPr>
          <p:cNvSpPr txBox="1"/>
          <p:nvPr/>
        </p:nvSpPr>
        <p:spPr>
          <a:xfrm>
            <a:off x="1583059" y="4792175"/>
            <a:ext cx="13864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772F3F"/>
                </a:solidFill>
                <a:cs typeface="Calibri"/>
              </a:rPr>
              <a:t>Pre PDR</a:t>
            </a:r>
            <a:endParaRPr lang="en-US"/>
          </a:p>
        </p:txBody>
      </p:sp>
      <p:sp>
        <p:nvSpPr>
          <p:cNvPr id="23" name="Title 18">
            <a:extLst>
              <a:ext uri="{FF2B5EF4-FFF2-40B4-BE49-F238E27FC236}">
                <a16:creationId xmlns:a16="http://schemas.microsoft.com/office/drawing/2014/main" id="{E02A874C-6762-39DA-35E2-863E1EDF2418}"/>
              </a:ext>
            </a:extLst>
          </p:cNvPr>
          <p:cNvSpPr txBox="1">
            <a:spLocks/>
          </p:cNvSpPr>
          <p:nvPr/>
        </p:nvSpPr>
        <p:spPr>
          <a:xfrm>
            <a:off x="440059" y="0"/>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Ongoing and Future Work</a:t>
            </a:r>
          </a:p>
        </p:txBody>
      </p:sp>
    </p:spTree>
    <p:extLst>
      <p:ext uri="{BB962C8B-B14F-4D97-AF65-F5344CB8AC3E}">
        <p14:creationId xmlns:p14="http://schemas.microsoft.com/office/powerpoint/2010/main" val="2098589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4C1098BF-F8AB-89F7-96D1-B6D68655948F}"/>
              </a:ext>
            </a:extLst>
          </p:cNvPr>
          <p:cNvSpPr/>
          <p:nvPr/>
        </p:nvSpPr>
        <p:spPr>
          <a:xfrm>
            <a:off x="8112713" y="1358857"/>
            <a:ext cx="2380930" cy="4844317"/>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899D06BE-BB63-A912-F654-3B6BB75BB9FF}"/>
              </a:ext>
            </a:extLst>
          </p:cNvPr>
          <p:cNvSpPr/>
          <p:nvPr/>
        </p:nvSpPr>
        <p:spPr>
          <a:xfrm>
            <a:off x="5498265" y="1358858"/>
            <a:ext cx="2380930" cy="4844317"/>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5622C6D-7B10-AF82-CC7F-F86037C7BB9B}"/>
              </a:ext>
            </a:extLst>
          </p:cNvPr>
          <p:cNvSpPr/>
          <p:nvPr/>
        </p:nvSpPr>
        <p:spPr>
          <a:xfrm>
            <a:off x="2923231" y="1358858"/>
            <a:ext cx="2380930" cy="4844317"/>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F827648D-54CE-664B-1872-6186382737F8}"/>
              </a:ext>
            </a:extLst>
          </p:cNvPr>
          <p:cNvSpPr/>
          <p:nvPr/>
        </p:nvSpPr>
        <p:spPr>
          <a:xfrm>
            <a:off x="315352" y="1358858"/>
            <a:ext cx="2380930" cy="4844317"/>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a:xfrm>
            <a:off x="-1121263" y="-2758741"/>
            <a:ext cx="9753600" cy="960276"/>
          </a:xfrm>
        </p:spPr>
        <p:txBody>
          <a:bodyPr/>
          <a:lstStyle/>
          <a:p>
            <a:r>
              <a:rPr lang="en-US"/>
              <a:t>Sponsors</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3</a:t>
            </a:fld>
            <a:endParaRPr lang="en-US"/>
          </a:p>
        </p:txBody>
      </p:sp>
      <p:sp>
        <p:nvSpPr>
          <p:cNvPr id="9" name="Text Placeholder 8">
            <a:extLst>
              <a:ext uri="{FF2B5EF4-FFF2-40B4-BE49-F238E27FC236}">
                <a16:creationId xmlns:a16="http://schemas.microsoft.com/office/drawing/2014/main" id="{BF4D869D-E7CE-1E30-B25B-7B1B6F6A8247}"/>
              </a:ext>
            </a:extLst>
          </p:cNvPr>
          <p:cNvSpPr>
            <a:spLocks noGrp="1"/>
          </p:cNvSpPr>
          <p:nvPr>
            <p:ph type="body" sz="quarter" idx="14"/>
          </p:nvPr>
        </p:nvSpPr>
        <p:spPr>
          <a:xfrm>
            <a:off x="6042008" y="3743166"/>
            <a:ext cx="1699911" cy="2659190"/>
          </a:xfrm>
        </p:spPr>
        <p:txBody>
          <a:bodyPr vert="horz" wrap="square" lIns="0" tIns="0" rIns="0" bIns="0" rtlCol="0" anchor="t">
            <a:spAutoFit/>
          </a:bodyPr>
          <a:lstStyle/>
          <a:p>
            <a:pPr algn="l"/>
            <a:r>
              <a:rPr lang="en-US" sz="2400">
                <a:solidFill>
                  <a:srgbClr val="772F3F"/>
                </a:solidFill>
                <a:ea typeface="Calibri"/>
                <a:cs typeface="Calibri"/>
              </a:rPr>
              <a:t>Brian Troutman</a:t>
            </a:r>
          </a:p>
          <a:p>
            <a:pPr algn="l"/>
            <a:r>
              <a:rPr lang="en-US" sz="2000">
                <a:solidFill>
                  <a:srgbClr val="772F3F"/>
                </a:solidFill>
                <a:ea typeface="Calibri"/>
                <a:cs typeface="Calibri"/>
              </a:rPr>
              <a:t>Human Landing System Crew Compartment Lunar Dust Mitigation Discipline Lead </a:t>
            </a:r>
          </a:p>
          <a:p>
            <a:pPr algn="l"/>
            <a:endParaRPr lang="en-US" sz="2400">
              <a:solidFill>
                <a:srgbClr val="772F3F"/>
              </a:solidFill>
              <a:ea typeface="Calibri"/>
              <a:cs typeface="Calibri"/>
            </a:endParaRPr>
          </a:p>
        </p:txBody>
      </p:sp>
      <p:sp>
        <p:nvSpPr>
          <p:cNvPr id="12" name="Text Placeholder 11">
            <a:extLst>
              <a:ext uri="{FF2B5EF4-FFF2-40B4-BE49-F238E27FC236}">
                <a16:creationId xmlns:a16="http://schemas.microsoft.com/office/drawing/2014/main" id="{62690D1B-FE99-166D-1134-6AAF926879AF}"/>
              </a:ext>
            </a:extLst>
          </p:cNvPr>
          <p:cNvSpPr>
            <a:spLocks noGrp="1"/>
          </p:cNvSpPr>
          <p:nvPr>
            <p:ph type="body" sz="quarter" idx="20"/>
          </p:nvPr>
        </p:nvSpPr>
        <p:spPr>
          <a:xfrm>
            <a:off x="3393311" y="3743166"/>
            <a:ext cx="1668475" cy="1163395"/>
          </a:xfrm>
        </p:spPr>
        <p:txBody>
          <a:bodyPr vert="horz" wrap="square" lIns="0" tIns="0" rIns="0" bIns="0" rtlCol="0" anchor="t">
            <a:spAutoFit/>
          </a:bodyPr>
          <a:lstStyle/>
          <a:p>
            <a:pPr algn="l"/>
            <a:r>
              <a:rPr lang="en-US" sz="2400">
                <a:solidFill>
                  <a:srgbClr val="772F3F"/>
                </a:solidFill>
                <a:ea typeface="+mn-lt"/>
                <a:cs typeface="+mn-lt"/>
              </a:rPr>
              <a:t>Amy Fritz </a:t>
            </a:r>
          </a:p>
          <a:p>
            <a:pPr algn="l"/>
            <a:r>
              <a:rPr lang="en-US" sz="2000">
                <a:solidFill>
                  <a:srgbClr val="772F3F"/>
                </a:solidFill>
                <a:ea typeface="+mn-lt"/>
                <a:cs typeface="+mn-lt"/>
              </a:rPr>
              <a:t>JSC Dust Mitigation</a:t>
            </a:r>
          </a:p>
          <a:p>
            <a:pPr algn="l"/>
            <a:r>
              <a:rPr lang="en-US" sz="2000">
                <a:solidFill>
                  <a:srgbClr val="772F3F"/>
                </a:solidFill>
                <a:ea typeface="+mn-lt"/>
                <a:cs typeface="+mn-lt"/>
              </a:rPr>
              <a:t>Technical Lead</a:t>
            </a:r>
            <a:endParaRPr lang="en-US" sz="2000">
              <a:solidFill>
                <a:srgbClr val="772F3F"/>
              </a:solidFill>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a:xfrm>
            <a:off x="10668000" y="0"/>
            <a:ext cx="1524000" cy="753340"/>
          </a:xfrm>
        </p:spPr>
        <p:txBody>
          <a:bodyPr/>
          <a:lstStyle/>
          <a:p>
            <a:r>
              <a:rPr lang="en-US"/>
              <a:t>Mina </a:t>
            </a:r>
            <a:r>
              <a:rPr lang="en-US" err="1"/>
              <a:t>Brahmbhatt</a:t>
            </a:r>
            <a:endParaRPr lang="en-US"/>
          </a:p>
        </p:txBody>
      </p:sp>
      <p:sp>
        <p:nvSpPr>
          <p:cNvPr id="23" name="Text Placeholder 8">
            <a:extLst>
              <a:ext uri="{FF2B5EF4-FFF2-40B4-BE49-F238E27FC236}">
                <a16:creationId xmlns:a16="http://schemas.microsoft.com/office/drawing/2014/main" id="{3A6488A7-EA10-B618-8B5C-1DA389AF3AA9}"/>
              </a:ext>
            </a:extLst>
          </p:cNvPr>
          <p:cNvSpPr txBox="1">
            <a:spLocks/>
          </p:cNvSpPr>
          <p:nvPr/>
        </p:nvSpPr>
        <p:spPr>
          <a:xfrm>
            <a:off x="831474" y="3743166"/>
            <a:ext cx="1680185" cy="1440394"/>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0"/>
              </a:spcBef>
              <a:buFont typeface="Arial" panose="020B0604020202020204" pitchFamily="34" charset="0"/>
              <a:buNone/>
              <a:defRPr lang="en-US" sz="1800" i="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a:solidFill>
                  <a:srgbClr val="772F3F"/>
                </a:solidFill>
                <a:ea typeface="Calibri"/>
                <a:cs typeface="Calibri"/>
              </a:rPr>
              <a:t>Amy Cassady</a:t>
            </a:r>
            <a:endParaRPr lang="en-US">
              <a:solidFill>
                <a:srgbClr val="772F3F"/>
              </a:solidFill>
              <a:ea typeface="Calibri"/>
              <a:cs typeface="Calibri"/>
            </a:endParaRPr>
          </a:p>
          <a:p>
            <a:pPr algn="l"/>
            <a:r>
              <a:rPr lang="en-US" sz="2000">
                <a:solidFill>
                  <a:srgbClr val="772F3F"/>
                </a:solidFill>
                <a:ea typeface="Calibri"/>
                <a:cs typeface="Calibri"/>
              </a:rPr>
              <a:t>Orion</a:t>
            </a:r>
            <a:r>
              <a:rPr lang="en-US" sz="2000">
                <a:solidFill>
                  <a:srgbClr val="772F3F"/>
                </a:solidFill>
                <a:ea typeface="+mn-lt"/>
                <a:cs typeface="+mn-lt"/>
              </a:rPr>
              <a:t> Integrated Performance Lead </a:t>
            </a:r>
            <a:endParaRPr lang="en-US" sz="2000">
              <a:solidFill>
                <a:srgbClr val="772F3F"/>
              </a:solidFill>
              <a:ea typeface="Calibri"/>
              <a:cs typeface="Calibri"/>
            </a:endParaRPr>
          </a:p>
        </p:txBody>
      </p:sp>
      <p:pic>
        <p:nvPicPr>
          <p:cNvPr id="33" name="Picture Placeholder 32" descr="A person wearing glasses and a suit&#10;&#10;Description automatically generated">
            <a:extLst>
              <a:ext uri="{FF2B5EF4-FFF2-40B4-BE49-F238E27FC236}">
                <a16:creationId xmlns:a16="http://schemas.microsoft.com/office/drawing/2014/main" id="{28C57617-C297-7074-31B7-A5CD43037151}"/>
              </a:ext>
            </a:extLst>
          </p:cNvPr>
          <p:cNvPicPr>
            <a:picLocks noGrp="1"/>
          </p:cNvPicPr>
          <p:nvPr>
            <p:ph type="pic" sz="quarter" idx="18"/>
          </p:nvPr>
        </p:nvPicPr>
        <p:blipFill>
          <a:blip r:embed="rId3"/>
          <a:srcRect l="-336" t="27" r="336" b="12597"/>
          <a:stretch/>
        </p:blipFill>
        <p:spPr>
          <a:xfrm>
            <a:off x="3332911" y="1568907"/>
            <a:ext cx="1551156" cy="2105867"/>
          </a:xfrm>
          <a:prstGeom prst="rect">
            <a:avLst/>
          </a:prstGeom>
          <a:ln>
            <a:noFill/>
          </a:ln>
          <a:effectLst>
            <a:softEdge rad="112500"/>
          </a:effectLst>
        </p:spPr>
      </p:pic>
      <p:pic>
        <p:nvPicPr>
          <p:cNvPr id="30" name="Picture Placeholder 25" descr="A person in a suit smiling&#10;&#10;Description automatically generated">
            <a:extLst>
              <a:ext uri="{FF2B5EF4-FFF2-40B4-BE49-F238E27FC236}">
                <a16:creationId xmlns:a16="http://schemas.microsoft.com/office/drawing/2014/main" id="{17F1EFB4-2CDB-1CC8-7C65-8079A7123413}"/>
              </a:ext>
            </a:extLst>
          </p:cNvPr>
          <p:cNvPicPr>
            <a:picLocks/>
          </p:cNvPicPr>
          <p:nvPr/>
        </p:nvPicPr>
        <p:blipFill>
          <a:blip r:embed="rId4"/>
          <a:srcRect l="10078" t="9740" r="13965" b="7397"/>
          <a:stretch/>
        </p:blipFill>
        <p:spPr>
          <a:xfrm>
            <a:off x="726319" y="1568261"/>
            <a:ext cx="1553849" cy="2100898"/>
          </a:xfrm>
          <a:prstGeom prst="rect">
            <a:avLst/>
          </a:prstGeom>
          <a:ln>
            <a:noFill/>
          </a:ln>
          <a:effectLst>
            <a:softEdge rad="112500"/>
          </a:effectLst>
        </p:spPr>
      </p:pic>
      <p:sp>
        <p:nvSpPr>
          <p:cNvPr id="37" name="Text Placeholder 11">
            <a:extLst>
              <a:ext uri="{FF2B5EF4-FFF2-40B4-BE49-F238E27FC236}">
                <a16:creationId xmlns:a16="http://schemas.microsoft.com/office/drawing/2014/main" id="{60A8EAA4-AC5A-9D0F-DFC6-DCDC1211103B}"/>
              </a:ext>
            </a:extLst>
          </p:cNvPr>
          <p:cNvSpPr txBox="1">
            <a:spLocks/>
          </p:cNvSpPr>
          <p:nvPr/>
        </p:nvSpPr>
        <p:spPr>
          <a:xfrm>
            <a:off x="8693297" y="3743166"/>
            <a:ext cx="1684845" cy="997196"/>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0"/>
              </a:spcBef>
              <a:buFont typeface="Arial" panose="020B0604020202020204" pitchFamily="34" charset="0"/>
              <a:buNone/>
              <a:defRPr lang="en-US" sz="1800" i="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a:solidFill>
                  <a:srgbClr val="772F3F"/>
                </a:solidFill>
                <a:ea typeface="Calibri"/>
                <a:cs typeface="Calibri"/>
              </a:rPr>
              <a:t>Thomas Vassiliou</a:t>
            </a:r>
          </a:p>
          <a:p>
            <a:endParaRPr lang="en-US" sz="2400">
              <a:solidFill>
                <a:srgbClr val="772F3F"/>
              </a:solidFill>
              <a:ea typeface="Calibri"/>
              <a:cs typeface="Calibri"/>
            </a:endParaRPr>
          </a:p>
        </p:txBody>
      </p:sp>
      <p:pic>
        <p:nvPicPr>
          <p:cNvPr id="2" name="Picture 1" descr="A person in a suit and tie&#10;&#10;Description automatically generated">
            <a:extLst>
              <a:ext uri="{FF2B5EF4-FFF2-40B4-BE49-F238E27FC236}">
                <a16:creationId xmlns:a16="http://schemas.microsoft.com/office/drawing/2014/main" id="{AD7ABDD1-6B1B-1276-D8C8-E360069A3B65}"/>
              </a:ext>
            </a:extLst>
          </p:cNvPr>
          <p:cNvPicPr>
            <a:picLocks/>
          </p:cNvPicPr>
          <p:nvPr/>
        </p:nvPicPr>
        <p:blipFill>
          <a:blip r:embed="rId5"/>
          <a:srcRect l="10007" t="9038" r="10902" b="442"/>
          <a:stretch/>
        </p:blipFill>
        <p:spPr>
          <a:xfrm>
            <a:off x="5910815" y="1569225"/>
            <a:ext cx="1556808" cy="2107035"/>
          </a:xfrm>
          <a:prstGeom prst="rect">
            <a:avLst/>
          </a:prstGeom>
          <a:ln>
            <a:noFill/>
          </a:ln>
          <a:effectLst>
            <a:softEdge rad="112500"/>
          </a:effectLst>
        </p:spPr>
      </p:pic>
      <p:sp>
        <p:nvSpPr>
          <p:cNvPr id="5" name="Footer Placeholder 2">
            <a:extLst>
              <a:ext uri="{FF2B5EF4-FFF2-40B4-BE49-F238E27FC236}">
                <a16:creationId xmlns:a16="http://schemas.microsoft.com/office/drawing/2014/main" id="{E52C9C8A-721D-5EFD-46ED-52154A551985}"/>
              </a:ext>
            </a:extLst>
          </p:cNvPr>
          <p:cNvSpPr>
            <a:spLocks noGrp="1"/>
          </p:cNvSpPr>
          <p:nvPr>
            <p:ph type="ftr" sz="quarter" idx="11"/>
          </p:nvPr>
        </p:nvSpPr>
        <p:spPr>
          <a:xfrm>
            <a:off x="533400" y="6377940"/>
            <a:ext cx="4274813" cy="274320"/>
          </a:xfrm>
        </p:spPr>
        <p:txBody>
          <a:bodyPr/>
          <a:lstStyle/>
          <a:p>
            <a:r>
              <a:rPr lang="en-US"/>
              <a:t>Department of Mechanical Engineering</a:t>
            </a:r>
          </a:p>
        </p:txBody>
      </p:sp>
      <p:sp>
        <p:nvSpPr>
          <p:cNvPr id="3" name="Title 18">
            <a:extLst>
              <a:ext uri="{FF2B5EF4-FFF2-40B4-BE49-F238E27FC236}">
                <a16:creationId xmlns:a16="http://schemas.microsoft.com/office/drawing/2014/main" id="{21E79F77-9B13-84BD-F194-C46138C57913}"/>
              </a:ext>
            </a:extLst>
          </p:cNvPr>
          <p:cNvSpPr txBox="1">
            <a:spLocks/>
          </p:cNvSpPr>
          <p:nvPr/>
        </p:nvSpPr>
        <p:spPr>
          <a:xfrm>
            <a:off x="440059" y="0"/>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Sponsors:</a:t>
            </a:r>
          </a:p>
        </p:txBody>
      </p:sp>
      <p:pic>
        <p:nvPicPr>
          <p:cNvPr id="8" name="Picture 7" descr="A person in a suit and tie&#10;&#10;Description automatically generated">
            <a:extLst>
              <a:ext uri="{FF2B5EF4-FFF2-40B4-BE49-F238E27FC236}">
                <a16:creationId xmlns:a16="http://schemas.microsoft.com/office/drawing/2014/main" id="{AAC41295-6FFD-7824-3E01-F7791E7CC7E0}"/>
              </a:ext>
            </a:extLst>
          </p:cNvPr>
          <p:cNvPicPr>
            <a:picLocks noChangeAspect="1"/>
          </p:cNvPicPr>
          <p:nvPr/>
        </p:nvPicPr>
        <p:blipFill>
          <a:blip r:embed="rId6"/>
          <a:stretch>
            <a:fillRect/>
          </a:stretch>
        </p:blipFill>
        <p:spPr>
          <a:xfrm>
            <a:off x="8628936" y="1641763"/>
            <a:ext cx="1405014" cy="1964901"/>
          </a:xfrm>
          <a:prstGeom prst="rect">
            <a:avLst/>
          </a:prstGeom>
        </p:spPr>
      </p:pic>
    </p:spTree>
    <p:extLst>
      <p:ext uri="{BB962C8B-B14F-4D97-AF65-F5344CB8AC3E}">
        <p14:creationId xmlns:p14="http://schemas.microsoft.com/office/powerpoint/2010/main" val="142956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616E40-2C09-06C3-6AA4-6AB914CC036B}"/>
              </a:ext>
            </a:extLst>
          </p:cNvPr>
          <p:cNvSpPr>
            <a:spLocks noGrp="1"/>
          </p:cNvSpPr>
          <p:nvPr>
            <p:ph idx="1"/>
          </p:nvPr>
        </p:nvSpPr>
        <p:spPr>
          <a:xfrm>
            <a:off x="533991" y="1887694"/>
            <a:ext cx="9681714" cy="3785859"/>
          </a:xfrm>
        </p:spPr>
        <p:txBody>
          <a:bodyPr vert="horz" lIns="0" tIns="0" rIns="0" bIns="0" rtlCol="0" anchor="t">
            <a:noAutofit/>
          </a:bodyPr>
          <a:lstStyle/>
          <a:p>
            <a:r>
              <a:rPr lang="en-US">
                <a:ea typeface="Calibri"/>
                <a:cs typeface="Calibri"/>
              </a:rPr>
              <a:t>Major components of project</a:t>
            </a:r>
          </a:p>
          <a:p>
            <a:pPr lvl="1"/>
            <a:r>
              <a:rPr lang="en-US">
                <a:ea typeface="Calibri"/>
                <a:cs typeface="Calibri"/>
              </a:rPr>
              <a:t>Virtual simulation and physical construction</a:t>
            </a:r>
          </a:p>
          <a:p>
            <a:r>
              <a:rPr lang="en-US">
                <a:ea typeface="Calibri"/>
                <a:cs typeface="Calibri"/>
              </a:rPr>
              <a:t>Safety</a:t>
            </a:r>
          </a:p>
          <a:p>
            <a:pPr lvl="1"/>
            <a:r>
              <a:rPr lang="en-US">
                <a:ea typeface="Calibri"/>
                <a:cs typeface="Calibri"/>
              </a:rPr>
              <a:t>Core of project</a:t>
            </a:r>
          </a:p>
          <a:p>
            <a:pPr lvl="1"/>
            <a:r>
              <a:rPr lang="en-US">
                <a:ea typeface="Calibri"/>
                <a:cs typeface="Calibri"/>
              </a:rPr>
              <a:t>High standards set by sponsor and team</a:t>
            </a:r>
          </a:p>
          <a:p>
            <a:r>
              <a:rPr lang="en-US">
                <a:ea typeface="Calibri"/>
                <a:cs typeface="Calibri"/>
              </a:rPr>
              <a:t>Beyond the grade</a:t>
            </a:r>
          </a:p>
          <a:p>
            <a:pPr lvl="1"/>
            <a:r>
              <a:rPr lang="en-US">
                <a:ea typeface="Calibri"/>
                <a:cs typeface="Calibri"/>
              </a:rPr>
              <a:t>Passion for project</a:t>
            </a:r>
          </a:p>
          <a:p>
            <a:pPr lvl="1"/>
            <a:r>
              <a:rPr lang="en-US">
                <a:ea typeface="Calibri"/>
                <a:cs typeface="Calibri"/>
              </a:rPr>
              <a:t>Sponsor guide and understanding</a:t>
            </a:r>
          </a:p>
          <a:p>
            <a:endParaRPr lang="en-US">
              <a:ea typeface="Calibri"/>
              <a:cs typeface="Calibri"/>
            </a:endParaRPr>
          </a:p>
        </p:txBody>
      </p:sp>
      <p:sp>
        <p:nvSpPr>
          <p:cNvPr id="4" name="Slide Number Placeholder 3">
            <a:extLst>
              <a:ext uri="{FF2B5EF4-FFF2-40B4-BE49-F238E27FC236}">
                <a16:creationId xmlns:a16="http://schemas.microsoft.com/office/drawing/2014/main" id="{DD6EC99A-7451-77C9-93DD-8C11D8EB2770}"/>
              </a:ext>
            </a:extLst>
          </p:cNvPr>
          <p:cNvSpPr>
            <a:spLocks noGrp="1"/>
          </p:cNvSpPr>
          <p:nvPr>
            <p:ph type="sldNum" sz="quarter" idx="12"/>
          </p:nvPr>
        </p:nvSpPr>
        <p:spPr/>
        <p:txBody>
          <a:bodyPr/>
          <a:lstStyle/>
          <a:p>
            <a:fld id="{A5AEF524-62EC-C340-82A1-9F47B6C43E55}" type="slidenum">
              <a:rPr lang="en-US" smtClean="0"/>
              <a:t>30</a:t>
            </a:fld>
            <a:endParaRPr lang="en-US"/>
          </a:p>
        </p:txBody>
      </p:sp>
      <p:sp>
        <p:nvSpPr>
          <p:cNvPr id="5" name="Title 4">
            <a:extLst>
              <a:ext uri="{FF2B5EF4-FFF2-40B4-BE49-F238E27FC236}">
                <a16:creationId xmlns:a16="http://schemas.microsoft.com/office/drawing/2014/main" id="{1EF3833E-46FF-3918-7EC6-AEE8C4D754BB}"/>
              </a:ext>
            </a:extLst>
          </p:cNvPr>
          <p:cNvSpPr>
            <a:spLocks noGrp="1"/>
          </p:cNvSpPr>
          <p:nvPr>
            <p:ph type="title"/>
          </p:nvPr>
        </p:nvSpPr>
        <p:spPr>
          <a:xfrm>
            <a:off x="-1110722" y="-2049507"/>
            <a:ext cx="9753600" cy="960276"/>
          </a:xfrm>
        </p:spPr>
        <p:txBody>
          <a:bodyPr/>
          <a:lstStyle/>
          <a:p>
            <a:r>
              <a:rPr lang="en-US"/>
              <a:t>Closing</a:t>
            </a:r>
          </a:p>
        </p:txBody>
      </p:sp>
      <p:sp>
        <p:nvSpPr>
          <p:cNvPr id="7" name="Text Placeholder 5">
            <a:extLst>
              <a:ext uri="{FF2B5EF4-FFF2-40B4-BE49-F238E27FC236}">
                <a16:creationId xmlns:a16="http://schemas.microsoft.com/office/drawing/2014/main" id="{2A23CE8D-E8A6-0F51-8E70-B78227A31B0A}"/>
              </a:ext>
            </a:extLst>
          </p:cNvPr>
          <p:cNvSpPr>
            <a:spLocks noGrp="1"/>
          </p:cNvSpPr>
          <p:nvPr>
            <p:ph type="body" sz="quarter" idx="13"/>
          </p:nvPr>
        </p:nvSpPr>
        <p:spPr>
          <a:xfrm>
            <a:off x="10668000" y="0"/>
            <a:ext cx="1524000" cy="751994"/>
          </a:xfrm>
        </p:spPr>
        <p:txBody>
          <a:bodyPr/>
          <a:lstStyle/>
          <a:p>
            <a:r>
              <a:rPr lang="en-US"/>
              <a:t>Kendall Kovacs</a:t>
            </a:r>
          </a:p>
        </p:txBody>
      </p:sp>
      <p:sp>
        <p:nvSpPr>
          <p:cNvPr id="8" name="Title 4">
            <a:extLst>
              <a:ext uri="{FF2B5EF4-FFF2-40B4-BE49-F238E27FC236}">
                <a16:creationId xmlns:a16="http://schemas.microsoft.com/office/drawing/2014/main" id="{82AA2726-B863-BBD5-1CD5-BF649832B880}"/>
              </a:ext>
            </a:extLst>
          </p:cNvPr>
          <p:cNvSpPr txBox="1">
            <a:spLocks/>
          </p:cNvSpPr>
          <p:nvPr/>
        </p:nvSpPr>
        <p:spPr>
          <a:xfrm>
            <a:off x="1355202" y="542183"/>
            <a:ext cx="10539815" cy="12199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sz="2300" b="0">
                <a:ea typeface="+mj-lt"/>
                <a:cs typeface="+mj-lt"/>
              </a:rPr>
              <a:t>“Safety should never be a priority. It should be a precondition”</a:t>
            </a:r>
            <a:r>
              <a:rPr lang="en-US" sz="2400" b="0">
                <a:ea typeface="+mj-lt"/>
                <a:cs typeface="+mj-lt"/>
              </a:rPr>
              <a:t>                                               </a:t>
            </a:r>
            <a:r>
              <a:rPr lang="en-US" b="0">
                <a:ea typeface="+mj-lt"/>
                <a:cs typeface="+mj-lt"/>
              </a:rPr>
              <a:t> </a:t>
            </a:r>
            <a:r>
              <a:rPr lang="en-US" sz="1600" b="0">
                <a:ea typeface="+mj-lt"/>
                <a:cs typeface="+mj-lt"/>
              </a:rPr>
              <a:t>— Paul O’Neill</a:t>
            </a:r>
            <a:endParaRPr lang="en-US" sz="1600"/>
          </a:p>
        </p:txBody>
      </p:sp>
      <p:sp>
        <p:nvSpPr>
          <p:cNvPr id="9" name="Footer Placeholder 2">
            <a:extLst>
              <a:ext uri="{FF2B5EF4-FFF2-40B4-BE49-F238E27FC236}">
                <a16:creationId xmlns:a16="http://schemas.microsoft.com/office/drawing/2014/main" id="{3D063931-3B0D-4F5C-EA3A-2D70A036BFF7}"/>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6" name="Title 18">
            <a:extLst>
              <a:ext uri="{FF2B5EF4-FFF2-40B4-BE49-F238E27FC236}">
                <a16:creationId xmlns:a16="http://schemas.microsoft.com/office/drawing/2014/main" id="{B89C5521-73CE-172B-1188-6A4A1504D7E7}"/>
              </a:ext>
            </a:extLst>
          </p:cNvPr>
          <p:cNvSpPr txBox="1">
            <a:spLocks/>
          </p:cNvSpPr>
          <p:nvPr/>
        </p:nvSpPr>
        <p:spPr>
          <a:xfrm>
            <a:off x="440059" y="0"/>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Closing</a:t>
            </a:r>
          </a:p>
        </p:txBody>
      </p:sp>
    </p:spTree>
    <p:extLst>
      <p:ext uri="{BB962C8B-B14F-4D97-AF65-F5344CB8AC3E}">
        <p14:creationId xmlns:p14="http://schemas.microsoft.com/office/powerpoint/2010/main" val="4028763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 orange cloud with white border&#10;&#10;Description automatically generated">
            <a:extLst>
              <a:ext uri="{FF2B5EF4-FFF2-40B4-BE49-F238E27FC236}">
                <a16:creationId xmlns:a16="http://schemas.microsoft.com/office/drawing/2014/main" id="{2D9E9D81-6086-28E8-D2DA-167DD9B967EE}"/>
              </a:ext>
            </a:extLst>
          </p:cNvPr>
          <p:cNvPicPr>
            <a:picLocks noChangeAspect="1"/>
          </p:cNvPicPr>
          <p:nvPr/>
        </p:nvPicPr>
        <p:blipFill>
          <a:blip r:embed="rId2"/>
          <a:stretch>
            <a:fillRect/>
          </a:stretch>
        </p:blipFill>
        <p:spPr>
          <a:xfrm>
            <a:off x="3338513" y="1376363"/>
            <a:ext cx="5514975" cy="4105275"/>
          </a:xfrm>
          <a:prstGeom prst="rect">
            <a:avLst/>
          </a:prstGeom>
        </p:spPr>
      </p:pic>
      <p:sp>
        <p:nvSpPr>
          <p:cNvPr id="3" name="Footer Placeholder 2">
            <a:extLst>
              <a:ext uri="{FF2B5EF4-FFF2-40B4-BE49-F238E27FC236}">
                <a16:creationId xmlns:a16="http://schemas.microsoft.com/office/drawing/2014/main" id="{54162E6D-6D33-484C-F6B7-538511D78706}"/>
              </a:ext>
            </a:extLst>
          </p:cNvPr>
          <p:cNvSpPr>
            <a:spLocks noGrp="1"/>
          </p:cNvSpPr>
          <p:nvPr>
            <p:ph type="ftr" sz="quarter" idx="11"/>
          </p:nvPr>
        </p:nvSpPr>
        <p:spPr/>
        <p:txBody>
          <a:bodyPr/>
          <a:lstStyle/>
          <a:p>
            <a:r>
              <a:rPr lang="en-US">
                <a:cs typeface="Calibri"/>
              </a:rPr>
              <a:t>Thank you!</a:t>
            </a:r>
            <a:endParaRPr lang="en-US"/>
          </a:p>
        </p:txBody>
      </p:sp>
      <p:sp>
        <p:nvSpPr>
          <p:cNvPr id="4" name="Slide Number Placeholder 3">
            <a:extLst>
              <a:ext uri="{FF2B5EF4-FFF2-40B4-BE49-F238E27FC236}">
                <a16:creationId xmlns:a16="http://schemas.microsoft.com/office/drawing/2014/main" id="{DD6EC99A-7451-77C9-93DD-8C11D8EB2770}"/>
              </a:ext>
            </a:extLst>
          </p:cNvPr>
          <p:cNvSpPr>
            <a:spLocks noGrp="1"/>
          </p:cNvSpPr>
          <p:nvPr>
            <p:ph type="sldNum" sz="quarter" idx="12"/>
          </p:nvPr>
        </p:nvSpPr>
        <p:spPr/>
        <p:txBody>
          <a:bodyPr/>
          <a:lstStyle/>
          <a:p>
            <a:fld id="{A5AEF524-62EC-C340-82A1-9F47B6C43E55}" type="slidenum">
              <a:rPr lang="en-US" smtClean="0"/>
              <a:t>31</a:t>
            </a:fld>
            <a:endParaRPr lang="en-US"/>
          </a:p>
        </p:txBody>
      </p:sp>
      <p:sp>
        <p:nvSpPr>
          <p:cNvPr id="5" name="Title 4">
            <a:extLst>
              <a:ext uri="{FF2B5EF4-FFF2-40B4-BE49-F238E27FC236}">
                <a16:creationId xmlns:a16="http://schemas.microsoft.com/office/drawing/2014/main" id="{1EF3833E-46FF-3918-7EC6-AEE8C4D754BB}"/>
              </a:ext>
            </a:extLst>
          </p:cNvPr>
          <p:cNvSpPr>
            <a:spLocks noGrp="1"/>
          </p:cNvSpPr>
          <p:nvPr>
            <p:ph type="title"/>
          </p:nvPr>
        </p:nvSpPr>
        <p:spPr>
          <a:xfrm>
            <a:off x="-1251904" y="-1957991"/>
            <a:ext cx="9753600" cy="960276"/>
          </a:xfrm>
        </p:spPr>
        <p:txBody>
          <a:bodyPr/>
          <a:lstStyle/>
          <a:p>
            <a:r>
              <a:rPr lang="en-US"/>
              <a:t>Opening the Floor</a:t>
            </a:r>
          </a:p>
        </p:txBody>
      </p:sp>
      <p:sp>
        <p:nvSpPr>
          <p:cNvPr id="7" name="Text Placeholder 5">
            <a:extLst>
              <a:ext uri="{FF2B5EF4-FFF2-40B4-BE49-F238E27FC236}">
                <a16:creationId xmlns:a16="http://schemas.microsoft.com/office/drawing/2014/main" id="{2A23CE8D-E8A6-0F51-8E70-B78227A31B0A}"/>
              </a:ext>
            </a:extLst>
          </p:cNvPr>
          <p:cNvSpPr>
            <a:spLocks noGrp="1"/>
          </p:cNvSpPr>
          <p:nvPr>
            <p:ph type="body" sz="quarter" idx="13"/>
          </p:nvPr>
        </p:nvSpPr>
        <p:spPr>
          <a:xfrm>
            <a:off x="10668000" y="0"/>
            <a:ext cx="1524000" cy="751994"/>
          </a:xfrm>
        </p:spPr>
        <p:txBody>
          <a:bodyPr/>
          <a:lstStyle/>
          <a:p>
            <a:r>
              <a:rPr lang="en-US"/>
              <a:t>Kendall Kovacs</a:t>
            </a:r>
          </a:p>
        </p:txBody>
      </p:sp>
      <p:sp>
        <p:nvSpPr>
          <p:cNvPr id="9" name="Content Placeholder 8">
            <a:extLst>
              <a:ext uri="{FF2B5EF4-FFF2-40B4-BE49-F238E27FC236}">
                <a16:creationId xmlns:a16="http://schemas.microsoft.com/office/drawing/2014/main" id="{E7466053-C902-6E8F-DB26-F6DF814AB311}"/>
              </a:ext>
            </a:extLst>
          </p:cNvPr>
          <p:cNvSpPr>
            <a:spLocks noGrp="1"/>
          </p:cNvSpPr>
          <p:nvPr>
            <p:ph idx="1"/>
          </p:nvPr>
        </p:nvSpPr>
        <p:spPr>
          <a:xfrm>
            <a:off x="3907766" y="2530116"/>
            <a:ext cx="4060167" cy="2261858"/>
          </a:xfrm>
        </p:spPr>
        <p:txBody>
          <a:bodyPr vert="horz" lIns="0" tIns="0" rIns="0" bIns="0" rtlCol="0" anchor="t">
            <a:noAutofit/>
          </a:bodyPr>
          <a:lstStyle/>
          <a:p>
            <a:pPr marL="0" indent="0" algn="ctr">
              <a:buNone/>
            </a:pPr>
            <a:r>
              <a:rPr lang="en-US" sz="3600">
                <a:solidFill>
                  <a:schemeClr val="bg1"/>
                </a:solidFill>
                <a:latin typeface="Arial Black"/>
                <a:ea typeface="Calibri"/>
                <a:cs typeface="Calibri"/>
              </a:rPr>
              <a:t>Time for any questions or feedback!</a:t>
            </a:r>
          </a:p>
        </p:txBody>
      </p:sp>
      <p:sp>
        <p:nvSpPr>
          <p:cNvPr id="8" name="Title 18">
            <a:extLst>
              <a:ext uri="{FF2B5EF4-FFF2-40B4-BE49-F238E27FC236}">
                <a16:creationId xmlns:a16="http://schemas.microsoft.com/office/drawing/2014/main" id="{BAC57380-12EB-8174-AADD-A85F2BF446A8}"/>
              </a:ext>
            </a:extLst>
          </p:cNvPr>
          <p:cNvSpPr txBox="1">
            <a:spLocks/>
          </p:cNvSpPr>
          <p:nvPr/>
        </p:nvSpPr>
        <p:spPr>
          <a:xfrm>
            <a:off x="440059" y="0"/>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Opening the Floor</a:t>
            </a:r>
          </a:p>
        </p:txBody>
      </p:sp>
    </p:spTree>
    <p:extLst>
      <p:ext uri="{BB962C8B-B14F-4D97-AF65-F5344CB8AC3E}">
        <p14:creationId xmlns:p14="http://schemas.microsoft.com/office/powerpoint/2010/main" val="1823595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8AFC280-892E-B1BC-115A-414A565DC558}"/>
              </a:ext>
            </a:extLst>
          </p:cNvPr>
          <p:cNvSpPr/>
          <p:nvPr/>
        </p:nvSpPr>
        <p:spPr>
          <a:xfrm>
            <a:off x="5381156" y="1241200"/>
            <a:ext cx="2666678" cy="4870040"/>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FD4F7D3-BFEC-C223-E5CA-BFF893CF5E43}"/>
              </a:ext>
            </a:extLst>
          </p:cNvPr>
          <p:cNvSpPr/>
          <p:nvPr/>
        </p:nvSpPr>
        <p:spPr>
          <a:xfrm>
            <a:off x="2293936" y="1241200"/>
            <a:ext cx="2666678" cy="4870040"/>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a:xfrm>
            <a:off x="-1071693" y="-2770394"/>
            <a:ext cx="9753600" cy="960276"/>
          </a:xfrm>
        </p:spPr>
        <p:txBody>
          <a:bodyPr/>
          <a:lstStyle/>
          <a:p>
            <a:r>
              <a:rPr lang="en-US"/>
              <a:t>Advisors</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4</a:t>
            </a:fld>
            <a:endParaRPr lang="en-US"/>
          </a:p>
        </p:txBody>
      </p:sp>
      <p:sp>
        <p:nvSpPr>
          <p:cNvPr id="9" name="Text Placeholder 8">
            <a:extLst>
              <a:ext uri="{FF2B5EF4-FFF2-40B4-BE49-F238E27FC236}">
                <a16:creationId xmlns:a16="http://schemas.microsoft.com/office/drawing/2014/main" id="{BF4D869D-E7CE-1E30-B25B-7B1B6F6A8247}"/>
              </a:ext>
            </a:extLst>
          </p:cNvPr>
          <p:cNvSpPr>
            <a:spLocks noGrp="1"/>
          </p:cNvSpPr>
          <p:nvPr>
            <p:ph type="body" sz="quarter" idx="14"/>
          </p:nvPr>
        </p:nvSpPr>
        <p:spPr>
          <a:xfrm>
            <a:off x="2588041" y="4861438"/>
            <a:ext cx="2434133" cy="941796"/>
          </a:xfrm>
        </p:spPr>
        <p:txBody>
          <a:bodyPr vert="horz" wrap="square" lIns="0" tIns="0" rIns="0" bIns="0" rtlCol="0" anchor="t">
            <a:spAutoFit/>
          </a:bodyPr>
          <a:lstStyle/>
          <a:p>
            <a:pPr algn="l"/>
            <a:r>
              <a:rPr lang="en-US" sz="2400">
                <a:solidFill>
                  <a:srgbClr val="782F41"/>
                </a:solidFill>
                <a:ea typeface="Calibri"/>
                <a:cs typeface="Calibri"/>
              </a:rPr>
              <a:t>Dr. Brandon </a:t>
            </a:r>
            <a:r>
              <a:rPr lang="en-US" sz="2400" err="1">
                <a:solidFill>
                  <a:srgbClr val="782F41"/>
                </a:solidFill>
                <a:ea typeface="Calibri"/>
                <a:cs typeface="Calibri"/>
              </a:rPr>
              <a:t>Krick</a:t>
            </a:r>
            <a:r>
              <a:rPr lang="en-US" sz="2400">
                <a:solidFill>
                  <a:srgbClr val="782F41"/>
                </a:solidFill>
                <a:ea typeface="Calibri"/>
                <a:cs typeface="Calibri"/>
              </a:rPr>
              <a:t> </a:t>
            </a:r>
          </a:p>
          <a:p>
            <a:pPr algn="l"/>
            <a:r>
              <a:rPr lang="en-US" sz="2000">
                <a:solidFill>
                  <a:srgbClr val="782F41"/>
                </a:solidFill>
                <a:ea typeface="Calibri"/>
                <a:cs typeface="Calibri"/>
              </a:rPr>
              <a:t>Associate Professor</a:t>
            </a:r>
            <a:endParaRPr lang="en-US" sz="2400">
              <a:solidFill>
                <a:srgbClr val="782F41"/>
              </a:solidFill>
              <a:ea typeface="Calibri"/>
              <a:cs typeface="Calibri"/>
            </a:endParaRPr>
          </a:p>
          <a:p>
            <a:pPr algn="l"/>
            <a:endParaRPr lang="en-US" sz="2400">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a:xfrm>
            <a:off x="10668000" y="0"/>
            <a:ext cx="1524000" cy="753340"/>
          </a:xfrm>
        </p:spPr>
        <p:txBody>
          <a:bodyPr/>
          <a:lstStyle/>
          <a:p>
            <a:r>
              <a:rPr lang="en-US"/>
              <a:t>Mina </a:t>
            </a:r>
            <a:r>
              <a:rPr lang="en-US" err="1"/>
              <a:t>Brahmbhatt</a:t>
            </a:r>
            <a:endParaRPr lang="en-US"/>
          </a:p>
        </p:txBody>
      </p:sp>
      <p:pic>
        <p:nvPicPr>
          <p:cNvPr id="26" name="Picture Placeholder 25" descr="A person smiling at the camera&#10;&#10;Description automatically generated">
            <a:extLst>
              <a:ext uri="{FF2B5EF4-FFF2-40B4-BE49-F238E27FC236}">
                <a16:creationId xmlns:a16="http://schemas.microsoft.com/office/drawing/2014/main" id="{B7848152-BEE9-A107-189C-4D0A29D4A01F}"/>
              </a:ext>
            </a:extLst>
          </p:cNvPr>
          <p:cNvPicPr>
            <a:picLocks noGrp="1" noChangeAspect="1"/>
          </p:cNvPicPr>
          <p:nvPr>
            <p:ph type="pic" sz="quarter" idx="13"/>
          </p:nvPr>
        </p:nvPicPr>
        <p:blipFill>
          <a:blip r:embed="rId2"/>
          <a:srcRect l="4485" r="4485"/>
          <a:stretch/>
        </p:blipFill>
        <p:spPr>
          <a:xfrm>
            <a:off x="2545825" y="1486448"/>
            <a:ext cx="2175225" cy="3248829"/>
          </a:xfrm>
          <a:prstGeom prst="rect">
            <a:avLst/>
          </a:prstGeom>
          <a:ln>
            <a:noFill/>
          </a:ln>
          <a:effectLst>
            <a:softEdge rad="112500"/>
          </a:effectLst>
        </p:spPr>
      </p:pic>
      <p:sp>
        <p:nvSpPr>
          <p:cNvPr id="8" name="Text Placeholder 7">
            <a:extLst>
              <a:ext uri="{FF2B5EF4-FFF2-40B4-BE49-F238E27FC236}">
                <a16:creationId xmlns:a16="http://schemas.microsoft.com/office/drawing/2014/main" id="{0D736784-EC9B-62D4-D04D-57C094CB9267}"/>
              </a:ext>
            </a:extLst>
          </p:cNvPr>
          <p:cNvSpPr>
            <a:spLocks noGrp="1"/>
          </p:cNvSpPr>
          <p:nvPr>
            <p:ph type="body" sz="quarter" idx="20"/>
          </p:nvPr>
        </p:nvSpPr>
        <p:spPr>
          <a:xfrm>
            <a:off x="5736822" y="4861438"/>
            <a:ext cx="2434133" cy="941796"/>
          </a:xfrm>
        </p:spPr>
        <p:txBody>
          <a:bodyPr vert="horz" wrap="square" lIns="0" tIns="0" rIns="0" bIns="0" rtlCol="0" anchor="t">
            <a:spAutoFit/>
          </a:bodyPr>
          <a:lstStyle/>
          <a:p>
            <a:pPr algn="l"/>
            <a:r>
              <a:rPr lang="en-US" sz="2400">
                <a:solidFill>
                  <a:srgbClr val="782F41"/>
                </a:solidFill>
                <a:ea typeface="Calibri"/>
                <a:cs typeface="Calibri"/>
              </a:rPr>
              <a:t>Dr. Shayne </a:t>
            </a:r>
            <a:r>
              <a:rPr lang="en-US" sz="2400" err="1">
                <a:solidFill>
                  <a:srgbClr val="782F41"/>
                </a:solidFill>
                <a:ea typeface="Calibri"/>
                <a:cs typeface="Calibri"/>
              </a:rPr>
              <a:t>McConomy</a:t>
            </a:r>
            <a:endParaRPr lang="en-US" sz="2400">
              <a:solidFill>
                <a:srgbClr val="782F41"/>
              </a:solidFill>
              <a:ea typeface="Calibri"/>
              <a:cs typeface="Calibri"/>
            </a:endParaRPr>
          </a:p>
          <a:p>
            <a:pPr algn="l"/>
            <a:r>
              <a:rPr lang="en-US" sz="2000">
                <a:solidFill>
                  <a:srgbClr val="782F41"/>
                </a:solidFill>
                <a:ea typeface="Calibri"/>
                <a:cs typeface="Calibri"/>
              </a:rPr>
              <a:t>Teaching Faculty II</a:t>
            </a:r>
          </a:p>
        </p:txBody>
      </p:sp>
      <p:pic>
        <p:nvPicPr>
          <p:cNvPr id="11" name="Picture Placeholder 25" descr="A person smiling at the camera&#10;&#10;Description automatically generated">
            <a:extLst>
              <a:ext uri="{FF2B5EF4-FFF2-40B4-BE49-F238E27FC236}">
                <a16:creationId xmlns:a16="http://schemas.microsoft.com/office/drawing/2014/main" id="{8D189C2F-D242-A2E1-AF7A-9B1C16F616F4}"/>
              </a:ext>
            </a:extLst>
          </p:cNvPr>
          <p:cNvPicPr>
            <a:picLocks noChangeAspect="1"/>
          </p:cNvPicPr>
          <p:nvPr/>
        </p:nvPicPr>
        <p:blipFill>
          <a:blip r:embed="rId3"/>
          <a:srcRect l="4961" r="4961"/>
          <a:stretch/>
        </p:blipFill>
        <p:spPr>
          <a:xfrm>
            <a:off x="5628563" y="1487569"/>
            <a:ext cx="2175225" cy="3248829"/>
          </a:xfrm>
          <a:prstGeom prst="rect">
            <a:avLst/>
          </a:prstGeom>
          <a:ln>
            <a:noFill/>
          </a:ln>
          <a:effectLst>
            <a:softEdge rad="112500"/>
          </a:effectLst>
        </p:spPr>
      </p:pic>
      <p:sp>
        <p:nvSpPr>
          <p:cNvPr id="2" name="Footer Placeholder 2">
            <a:extLst>
              <a:ext uri="{FF2B5EF4-FFF2-40B4-BE49-F238E27FC236}">
                <a16:creationId xmlns:a16="http://schemas.microsoft.com/office/drawing/2014/main" id="{E82E85BE-67B6-DE36-952F-79C3CFA039E4}"/>
              </a:ext>
            </a:extLst>
          </p:cNvPr>
          <p:cNvSpPr>
            <a:spLocks noGrp="1"/>
          </p:cNvSpPr>
          <p:nvPr>
            <p:ph type="ftr" sz="quarter" idx="11"/>
          </p:nvPr>
        </p:nvSpPr>
        <p:spPr>
          <a:xfrm>
            <a:off x="533400" y="6377940"/>
            <a:ext cx="4274813" cy="274320"/>
          </a:xfrm>
        </p:spPr>
        <p:txBody>
          <a:bodyPr/>
          <a:lstStyle/>
          <a:p>
            <a:r>
              <a:rPr lang="en-US"/>
              <a:t>Department of Mechanical Engineering</a:t>
            </a:r>
          </a:p>
        </p:txBody>
      </p:sp>
      <p:sp>
        <p:nvSpPr>
          <p:cNvPr id="3" name="Title 18">
            <a:extLst>
              <a:ext uri="{FF2B5EF4-FFF2-40B4-BE49-F238E27FC236}">
                <a16:creationId xmlns:a16="http://schemas.microsoft.com/office/drawing/2014/main" id="{87D50735-EE23-791E-F7EF-651B4CE962F1}"/>
              </a:ext>
            </a:extLst>
          </p:cNvPr>
          <p:cNvSpPr txBox="1">
            <a:spLocks/>
          </p:cNvSpPr>
          <p:nvPr/>
        </p:nvSpPr>
        <p:spPr>
          <a:xfrm>
            <a:off x="440059" y="0"/>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Advisors:</a:t>
            </a:r>
          </a:p>
        </p:txBody>
      </p:sp>
    </p:spTree>
    <p:extLst>
      <p:ext uri="{BB962C8B-B14F-4D97-AF65-F5344CB8AC3E}">
        <p14:creationId xmlns:p14="http://schemas.microsoft.com/office/powerpoint/2010/main" val="1358136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693A7-B412-8159-C9BB-495E0DFF9E90}"/>
            </a:ext>
          </a:extLst>
        </p:cNvPr>
        <p:cNvGrpSpPr/>
        <p:nvPr/>
      </p:nvGrpSpPr>
      <p:grpSpPr>
        <a:xfrm>
          <a:off x="0" y="0"/>
          <a:ext cx="0" cy="0"/>
          <a:chOff x="0" y="0"/>
          <a:chExt cx="0" cy="0"/>
        </a:xfrm>
      </p:grpSpPr>
      <p:sp>
        <p:nvSpPr>
          <p:cNvPr id="23" name="Content Placeholder 4">
            <a:extLst>
              <a:ext uri="{FF2B5EF4-FFF2-40B4-BE49-F238E27FC236}">
                <a16:creationId xmlns:a16="http://schemas.microsoft.com/office/drawing/2014/main" id="{F04D3CAD-109F-64FF-24C3-21DB5A57C396}"/>
              </a:ext>
            </a:extLst>
          </p:cNvPr>
          <p:cNvSpPr>
            <a:spLocks noGrp="1"/>
          </p:cNvSpPr>
          <p:nvPr>
            <p:ph idx="1"/>
          </p:nvPr>
        </p:nvSpPr>
        <p:spPr>
          <a:xfrm>
            <a:off x="440059" y="1488039"/>
            <a:ext cx="5429540" cy="4346575"/>
          </a:xfrm>
        </p:spPr>
        <p:txBody>
          <a:bodyPr vert="horz" lIns="0" tIns="0" rIns="0" bIns="0" rtlCol="0" anchor="t">
            <a:normAutofit/>
          </a:bodyPr>
          <a:lstStyle/>
          <a:p>
            <a:r>
              <a:rPr lang="en-US">
                <a:cs typeface="Calibri"/>
              </a:rPr>
              <a:t>Fine particles of the lunar regolith</a:t>
            </a:r>
          </a:p>
          <a:p>
            <a:r>
              <a:rPr lang="en-US">
                <a:cs typeface="Calibri"/>
              </a:rPr>
              <a:t>Average Size is ~100 µm</a:t>
            </a:r>
          </a:p>
          <a:p>
            <a:r>
              <a:rPr lang="en-US" sz="2800">
                <a:cs typeface="Calibri"/>
              </a:rPr>
              <a:t>Average Density is 1.5 g/cm</a:t>
            </a:r>
            <a:r>
              <a:rPr lang="en-US" sz="2800" baseline="30000">
                <a:cs typeface="Calibri"/>
              </a:rPr>
              <a:t>3</a:t>
            </a:r>
            <a:endParaRPr lang="en-US" sz="2800">
              <a:cs typeface="Calibri"/>
            </a:endParaRPr>
          </a:p>
        </p:txBody>
      </p:sp>
      <p:sp>
        <p:nvSpPr>
          <p:cNvPr id="18" name="Footer Placeholder 2">
            <a:extLst>
              <a:ext uri="{FF2B5EF4-FFF2-40B4-BE49-F238E27FC236}">
                <a16:creationId xmlns:a16="http://schemas.microsoft.com/office/drawing/2014/main" id="{F755BD54-EFC1-CA3F-2C7E-6418C5F49415}"/>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3" name="Slide Number Placeholder 2">
            <a:extLst>
              <a:ext uri="{FF2B5EF4-FFF2-40B4-BE49-F238E27FC236}">
                <a16:creationId xmlns:a16="http://schemas.microsoft.com/office/drawing/2014/main" id="{A5FA34B7-98E3-FDFC-B18F-E6DB2F118520}"/>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5</a:t>
            </a:fld>
            <a:endParaRPr lang="en-US"/>
          </a:p>
        </p:txBody>
      </p:sp>
      <p:sp>
        <p:nvSpPr>
          <p:cNvPr id="4" name="Title 3">
            <a:extLst>
              <a:ext uri="{FF2B5EF4-FFF2-40B4-BE49-F238E27FC236}">
                <a16:creationId xmlns:a16="http://schemas.microsoft.com/office/drawing/2014/main" id="{881BC8BF-75D2-0626-8D8A-A7E05A837F33}"/>
              </a:ext>
            </a:extLst>
          </p:cNvPr>
          <p:cNvSpPr>
            <a:spLocks noGrp="1"/>
          </p:cNvSpPr>
          <p:nvPr>
            <p:ph type="title"/>
          </p:nvPr>
        </p:nvSpPr>
        <p:spPr>
          <a:xfrm>
            <a:off x="-1188720" y="-2834640"/>
            <a:ext cx="9753600" cy="960276"/>
          </a:xfrm>
        </p:spPr>
        <p:txBody>
          <a:bodyPr anchor="ctr">
            <a:normAutofit/>
          </a:bodyPr>
          <a:lstStyle/>
          <a:p>
            <a:r>
              <a:rPr lang="en-US"/>
              <a:t>What is Lunar Dust?</a:t>
            </a:r>
          </a:p>
        </p:txBody>
      </p:sp>
      <p:sp>
        <p:nvSpPr>
          <p:cNvPr id="6" name="Text Placeholder 5">
            <a:extLst>
              <a:ext uri="{FF2B5EF4-FFF2-40B4-BE49-F238E27FC236}">
                <a16:creationId xmlns:a16="http://schemas.microsoft.com/office/drawing/2014/main" id="{16EE03C1-B50E-415D-93AC-68471C35E050}"/>
              </a:ext>
            </a:extLst>
          </p:cNvPr>
          <p:cNvSpPr>
            <a:spLocks noGrp="1"/>
          </p:cNvSpPr>
          <p:nvPr>
            <p:ph type="body" sz="quarter" idx="13"/>
          </p:nvPr>
        </p:nvSpPr>
        <p:spPr>
          <a:xfrm>
            <a:off x="10668000" y="0"/>
            <a:ext cx="1524000" cy="746858"/>
          </a:xfrm>
        </p:spPr>
        <p:txBody>
          <a:bodyPr/>
          <a:lstStyle/>
          <a:p>
            <a:r>
              <a:rPr lang="en-US"/>
              <a:t>Mina Brahmbhatt</a:t>
            </a:r>
          </a:p>
        </p:txBody>
      </p:sp>
      <p:sp>
        <p:nvSpPr>
          <p:cNvPr id="5" name="Title 18">
            <a:extLst>
              <a:ext uri="{FF2B5EF4-FFF2-40B4-BE49-F238E27FC236}">
                <a16:creationId xmlns:a16="http://schemas.microsoft.com/office/drawing/2014/main" id="{B58B10E7-ADB6-EC04-0D4D-274EA07CE635}"/>
              </a:ext>
            </a:extLst>
          </p:cNvPr>
          <p:cNvSpPr txBox="1">
            <a:spLocks/>
          </p:cNvSpPr>
          <p:nvPr/>
        </p:nvSpPr>
        <p:spPr>
          <a:xfrm>
            <a:off x="440059" y="0"/>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What is Lunar Dust?</a:t>
            </a:r>
          </a:p>
        </p:txBody>
      </p:sp>
      <p:pic>
        <p:nvPicPr>
          <p:cNvPr id="8" name="Picture 7" descr="A close-up of a rock&#10;&#10;Description automatically generated">
            <a:extLst>
              <a:ext uri="{FF2B5EF4-FFF2-40B4-BE49-F238E27FC236}">
                <a16:creationId xmlns:a16="http://schemas.microsoft.com/office/drawing/2014/main" id="{7B43EEAB-0A2A-997F-B271-C469358959B0}"/>
              </a:ext>
            </a:extLst>
          </p:cNvPr>
          <p:cNvPicPr>
            <a:picLocks noChangeAspect="1"/>
          </p:cNvPicPr>
          <p:nvPr/>
        </p:nvPicPr>
        <p:blipFill>
          <a:blip r:embed="rId2"/>
          <a:stretch>
            <a:fillRect/>
          </a:stretch>
        </p:blipFill>
        <p:spPr>
          <a:xfrm>
            <a:off x="5987433" y="1488039"/>
            <a:ext cx="4100209" cy="4346574"/>
          </a:xfrm>
          <a:prstGeom prst="rect">
            <a:avLst/>
          </a:prstGeom>
        </p:spPr>
      </p:pic>
    </p:spTree>
    <p:extLst>
      <p:ext uri="{BB962C8B-B14F-4D97-AF65-F5344CB8AC3E}">
        <p14:creationId xmlns:p14="http://schemas.microsoft.com/office/powerpoint/2010/main" val="2302348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693A7-B412-8159-C9BB-495E0DFF9E90}"/>
            </a:ext>
          </a:extLst>
        </p:cNvPr>
        <p:cNvGrpSpPr/>
        <p:nvPr/>
      </p:nvGrpSpPr>
      <p:grpSpPr>
        <a:xfrm>
          <a:off x="0" y="0"/>
          <a:ext cx="0" cy="0"/>
          <a:chOff x="0" y="0"/>
          <a:chExt cx="0" cy="0"/>
        </a:xfrm>
      </p:grpSpPr>
      <p:pic>
        <p:nvPicPr>
          <p:cNvPr id="7" name="Picture 6" descr="A large rock on the moon&#10;&#10;Description automatically generated">
            <a:extLst>
              <a:ext uri="{FF2B5EF4-FFF2-40B4-BE49-F238E27FC236}">
                <a16:creationId xmlns:a16="http://schemas.microsoft.com/office/drawing/2014/main" id="{B632A0D8-41AE-93D2-D848-C68B2131A28A}"/>
              </a:ext>
            </a:extLst>
          </p:cNvPr>
          <p:cNvPicPr>
            <a:picLocks noChangeAspect="1"/>
          </p:cNvPicPr>
          <p:nvPr/>
        </p:nvPicPr>
        <p:blipFill>
          <a:blip r:embed="rId2"/>
          <a:stretch>
            <a:fillRect/>
          </a:stretch>
        </p:blipFill>
        <p:spPr>
          <a:xfrm>
            <a:off x="-2617" y="2710"/>
            <a:ext cx="10681730" cy="6173173"/>
          </a:xfrm>
          <a:prstGeom prst="rect">
            <a:avLst/>
          </a:prstGeom>
        </p:spPr>
      </p:pic>
      <p:sp>
        <p:nvSpPr>
          <p:cNvPr id="18" name="Footer Placeholder 2">
            <a:extLst>
              <a:ext uri="{FF2B5EF4-FFF2-40B4-BE49-F238E27FC236}">
                <a16:creationId xmlns:a16="http://schemas.microsoft.com/office/drawing/2014/main" id="{F755BD54-EFC1-CA3F-2C7E-6418C5F49415}"/>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3" name="Slide Number Placeholder 2">
            <a:extLst>
              <a:ext uri="{FF2B5EF4-FFF2-40B4-BE49-F238E27FC236}">
                <a16:creationId xmlns:a16="http://schemas.microsoft.com/office/drawing/2014/main" id="{A5FA34B7-98E3-FDFC-B18F-E6DB2F118520}"/>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6</a:t>
            </a:fld>
            <a:endParaRPr lang="en-US"/>
          </a:p>
        </p:txBody>
      </p:sp>
      <p:sp>
        <p:nvSpPr>
          <p:cNvPr id="6" name="Text Placeholder 5">
            <a:extLst>
              <a:ext uri="{FF2B5EF4-FFF2-40B4-BE49-F238E27FC236}">
                <a16:creationId xmlns:a16="http://schemas.microsoft.com/office/drawing/2014/main" id="{16EE03C1-B50E-415D-93AC-68471C35E050}"/>
              </a:ext>
            </a:extLst>
          </p:cNvPr>
          <p:cNvSpPr>
            <a:spLocks noGrp="1"/>
          </p:cNvSpPr>
          <p:nvPr>
            <p:ph type="body" sz="quarter" idx="13"/>
          </p:nvPr>
        </p:nvSpPr>
        <p:spPr>
          <a:xfrm>
            <a:off x="10668000" y="0"/>
            <a:ext cx="1524000" cy="751994"/>
          </a:xfrm>
        </p:spPr>
        <p:txBody>
          <a:bodyPr/>
          <a:lstStyle/>
          <a:p>
            <a:r>
              <a:rPr lang="en-US"/>
              <a:t>Mina Brahmbhatt</a:t>
            </a:r>
          </a:p>
        </p:txBody>
      </p:sp>
      <p:sp>
        <p:nvSpPr>
          <p:cNvPr id="9" name="Title 6">
            <a:extLst>
              <a:ext uri="{FF2B5EF4-FFF2-40B4-BE49-F238E27FC236}">
                <a16:creationId xmlns:a16="http://schemas.microsoft.com/office/drawing/2014/main" id="{CF92E638-CC6E-7136-2711-84CF4A086A01}"/>
              </a:ext>
            </a:extLst>
          </p:cNvPr>
          <p:cNvSpPr>
            <a:spLocks noGrp="1"/>
          </p:cNvSpPr>
          <p:nvPr>
            <p:ph type="title"/>
          </p:nvPr>
        </p:nvSpPr>
        <p:spPr>
          <a:xfrm>
            <a:off x="457200" y="1232338"/>
            <a:ext cx="9753600" cy="960276"/>
          </a:xfrm>
        </p:spPr>
        <p:txBody>
          <a:bodyPr/>
          <a:lstStyle/>
          <a:p>
            <a:r>
              <a:rPr lang="en-US">
                <a:solidFill>
                  <a:schemeClr val="bg1"/>
                </a:solidFill>
              </a:rPr>
              <a:t>"I think dust is probably one of the greatest inhibitors to a nominal operation on the Moon"</a:t>
            </a:r>
            <a:br>
              <a:rPr lang="en-US"/>
            </a:br>
            <a:r>
              <a:rPr lang="en-US" sz="2000" b="0">
                <a:solidFill>
                  <a:schemeClr val="bg1"/>
                </a:solidFill>
              </a:rPr>
              <a:t>-Apollo 17 Commander Gene Cernan</a:t>
            </a:r>
          </a:p>
        </p:txBody>
      </p:sp>
    </p:spTree>
    <p:extLst>
      <p:ext uri="{BB962C8B-B14F-4D97-AF65-F5344CB8AC3E}">
        <p14:creationId xmlns:p14="http://schemas.microsoft.com/office/powerpoint/2010/main" val="3941023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693A7-B412-8159-C9BB-495E0DFF9E90}"/>
            </a:ext>
          </a:extLst>
        </p:cNvPr>
        <p:cNvGrpSpPr/>
        <p:nvPr/>
      </p:nvGrpSpPr>
      <p:grpSpPr>
        <a:xfrm>
          <a:off x="0" y="0"/>
          <a:ext cx="0" cy="0"/>
          <a:chOff x="0" y="0"/>
          <a:chExt cx="0" cy="0"/>
        </a:xfrm>
      </p:grpSpPr>
      <p:sp>
        <p:nvSpPr>
          <p:cNvPr id="18" name="Footer Placeholder 2">
            <a:extLst>
              <a:ext uri="{FF2B5EF4-FFF2-40B4-BE49-F238E27FC236}">
                <a16:creationId xmlns:a16="http://schemas.microsoft.com/office/drawing/2014/main" id="{F755BD54-EFC1-CA3F-2C7E-6418C5F49415}"/>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3" name="Slide Number Placeholder 2">
            <a:extLst>
              <a:ext uri="{FF2B5EF4-FFF2-40B4-BE49-F238E27FC236}">
                <a16:creationId xmlns:a16="http://schemas.microsoft.com/office/drawing/2014/main" id="{A5FA34B7-98E3-FDFC-B18F-E6DB2F118520}"/>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7</a:t>
            </a:fld>
            <a:endParaRPr lang="en-US"/>
          </a:p>
        </p:txBody>
      </p:sp>
      <p:sp>
        <p:nvSpPr>
          <p:cNvPr id="4" name="Title 3">
            <a:extLst>
              <a:ext uri="{FF2B5EF4-FFF2-40B4-BE49-F238E27FC236}">
                <a16:creationId xmlns:a16="http://schemas.microsoft.com/office/drawing/2014/main" id="{881BC8BF-75D2-0626-8D8A-A7E05A837F33}"/>
              </a:ext>
            </a:extLst>
          </p:cNvPr>
          <p:cNvSpPr>
            <a:spLocks noGrp="1"/>
          </p:cNvSpPr>
          <p:nvPr>
            <p:ph type="title"/>
          </p:nvPr>
        </p:nvSpPr>
        <p:spPr>
          <a:xfrm>
            <a:off x="-2637458" y="-2823338"/>
            <a:ext cx="9753600" cy="960276"/>
          </a:xfrm>
        </p:spPr>
        <p:txBody>
          <a:bodyPr anchor="ctr">
            <a:normAutofit/>
          </a:bodyPr>
          <a:lstStyle/>
          <a:p>
            <a:r>
              <a:rPr lang="en-US"/>
              <a:t>The Dust Problem</a:t>
            </a:r>
          </a:p>
        </p:txBody>
      </p:sp>
      <p:sp>
        <p:nvSpPr>
          <p:cNvPr id="6" name="Text Placeholder 5">
            <a:extLst>
              <a:ext uri="{FF2B5EF4-FFF2-40B4-BE49-F238E27FC236}">
                <a16:creationId xmlns:a16="http://schemas.microsoft.com/office/drawing/2014/main" id="{16EE03C1-B50E-415D-93AC-68471C35E050}"/>
              </a:ext>
            </a:extLst>
          </p:cNvPr>
          <p:cNvSpPr>
            <a:spLocks noGrp="1"/>
          </p:cNvSpPr>
          <p:nvPr>
            <p:ph type="body" sz="quarter" idx="13"/>
          </p:nvPr>
        </p:nvSpPr>
        <p:spPr/>
        <p:txBody>
          <a:bodyPr/>
          <a:lstStyle/>
          <a:p>
            <a:r>
              <a:rPr lang="en-US"/>
              <a:t>Mina Brahmbhatt</a:t>
            </a:r>
          </a:p>
        </p:txBody>
      </p:sp>
      <p:sp>
        <p:nvSpPr>
          <p:cNvPr id="7" name="Rectangle: Rounded Corners 6">
            <a:extLst>
              <a:ext uri="{FF2B5EF4-FFF2-40B4-BE49-F238E27FC236}">
                <a16:creationId xmlns:a16="http://schemas.microsoft.com/office/drawing/2014/main" id="{974022B8-1DC7-B971-BC33-17FD93719E7F}"/>
              </a:ext>
            </a:extLst>
          </p:cNvPr>
          <p:cNvSpPr/>
          <p:nvPr/>
        </p:nvSpPr>
        <p:spPr>
          <a:xfrm>
            <a:off x="1178962" y="1979191"/>
            <a:ext cx="2717106" cy="1575411"/>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C3F54B7-7C54-CC29-531F-CDA56246B4BA}"/>
              </a:ext>
            </a:extLst>
          </p:cNvPr>
          <p:cNvSpPr/>
          <p:nvPr/>
        </p:nvSpPr>
        <p:spPr>
          <a:xfrm>
            <a:off x="4147552" y="1979191"/>
            <a:ext cx="2717106" cy="1575411"/>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74AFA8F-9A3D-8A82-2CCE-B4B3A2E04F75}"/>
              </a:ext>
            </a:extLst>
          </p:cNvPr>
          <p:cNvSpPr/>
          <p:nvPr/>
        </p:nvSpPr>
        <p:spPr>
          <a:xfrm>
            <a:off x="7116142" y="1976893"/>
            <a:ext cx="2717106" cy="1575411"/>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83320ED-8151-55CE-F1EB-ABAE8611391E}"/>
              </a:ext>
            </a:extLst>
          </p:cNvPr>
          <p:cNvSpPr/>
          <p:nvPr/>
        </p:nvSpPr>
        <p:spPr>
          <a:xfrm>
            <a:off x="345276" y="3753798"/>
            <a:ext cx="2285680" cy="1928397"/>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AB3FA2F7-2969-B0CC-889F-0F19C4AAE4A7}"/>
              </a:ext>
            </a:extLst>
          </p:cNvPr>
          <p:cNvSpPr/>
          <p:nvPr/>
        </p:nvSpPr>
        <p:spPr>
          <a:xfrm>
            <a:off x="2917026" y="3742592"/>
            <a:ext cx="2285680" cy="1928397"/>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82A0DA0-48B9-CF58-6A2F-E3B64AAC7C6C}"/>
              </a:ext>
            </a:extLst>
          </p:cNvPr>
          <p:cNvSpPr/>
          <p:nvPr/>
        </p:nvSpPr>
        <p:spPr>
          <a:xfrm>
            <a:off x="5494378" y="3753798"/>
            <a:ext cx="2285680" cy="1928397"/>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4A42851A-F10C-E4B7-D7C6-33278DAB7967}"/>
              </a:ext>
            </a:extLst>
          </p:cNvPr>
          <p:cNvSpPr/>
          <p:nvPr/>
        </p:nvSpPr>
        <p:spPr>
          <a:xfrm>
            <a:off x="8038113" y="3753798"/>
            <a:ext cx="2285680" cy="1928397"/>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811CC9-FDE8-927D-69EF-C1E59A29D1F3}"/>
              </a:ext>
            </a:extLst>
          </p:cNvPr>
          <p:cNvSpPr txBox="1"/>
          <p:nvPr/>
        </p:nvSpPr>
        <p:spPr>
          <a:xfrm>
            <a:off x="1253984" y="2721307"/>
            <a:ext cx="256452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782F41"/>
                </a:solidFill>
                <a:cs typeface="Calibri"/>
              </a:rPr>
              <a:t>Human Health Toxicology</a:t>
            </a:r>
            <a:endParaRPr lang="en-US" sz="2400">
              <a:solidFill>
                <a:srgbClr val="782F41"/>
              </a:solidFill>
              <a:ea typeface="Calibri"/>
              <a:cs typeface="Calibri"/>
            </a:endParaRPr>
          </a:p>
        </p:txBody>
      </p:sp>
      <p:sp>
        <p:nvSpPr>
          <p:cNvPr id="2" name="TextBox 1">
            <a:extLst>
              <a:ext uri="{FF2B5EF4-FFF2-40B4-BE49-F238E27FC236}">
                <a16:creationId xmlns:a16="http://schemas.microsoft.com/office/drawing/2014/main" id="{8B6040C5-485B-4474-7B58-23AB78FAE8FA}"/>
              </a:ext>
            </a:extLst>
          </p:cNvPr>
          <p:cNvSpPr txBox="1"/>
          <p:nvPr/>
        </p:nvSpPr>
        <p:spPr>
          <a:xfrm>
            <a:off x="4228177" y="2721307"/>
            <a:ext cx="256452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782F41"/>
                </a:solidFill>
                <a:cs typeface="Calibri"/>
              </a:rPr>
              <a:t>Clogging Joints and Mechanisms </a:t>
            </a:r>
            <a:endParaRPr lang="en-US"/>
          </a:p>
        </p:txBody>
      </p:sp>
      <p:sp>
        <p:nvSpPr>
          <p:cNvPr id="11" name="TextBox 10">
            <a:extLst>
              <a:ext uri="{FF2B5EF4-FFF2-40B4-BE49-F238E27FC236}">
                <a16:creationId xmlns:a16="http://schemas.microsoft.com/office/drawing/2014/main" id="{16619AC5-6698-77E4-5BC7-9CAC59B9611D}"/>
              </a:ext>
            </a:extLst>
          </p:cNvPr>
          <p:cNvSpPr txBox="1"/>
          <p:nvPr/>
        </p:nvSpPr>
        <p:spPr>
          <a:xfrm>
            <a:off x="7191164" y="2719009"/>
            <a:ext cx="256452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782F41"/>
                </a:solidFill>
                <a:cs typeface="Calibri"/>
              </a:rPr>
              <a:t>False Instrument Readings</a:t>
            </a:r>
            <a:endParaRPr lang="en-US"/>
          </a:p>
        </p:txBody>
      </p:sp>
      <p:sp>
        <p:nvSpPr>
          <p:cNvPr id="12" name="TextBox 11">
            <a:extLst>
              <a:ext uri="{FF2B5EF4-FFF2-40B4-BE49-F238E27FC236}">
                <a16:creationId xmlns:a16="http://schemas.microsoft.com/office/drawing/2014/main" id="{9890AC41-467F-525C-50DB-7B00DD9BA9C8}"/>
              </a:ext>
            </a:extLst>
          </p:cNvPr>
          <p:cNvSpPr txBox="1"/>
          <p:nvPr/>
        </p:nvSpPr>
        <p:spPr>
          <a:xfrm>
            <a:off x="341856" y="4848899"/>
            <a:ext cx="228437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782F41"/>
                </a:solidFill>
                <a:cs typeface="Calibri"/>
              </a:rPr>
              <a:t>Abrasion of Surfaces</a:t>
            </a:r>
            <a:endParaRPr lang="en-US" sz="2400">
              <a:solidFill>
                <a:srgbClr val="782F41"/>
              </a:solidFill>
              <a:ea typeface="Calibri"/>
              <a:cs typeface="Calibri"/>
            </a:endParaRPr>
          </a:p>
        </p:txBody>
      </p:sp>
      <p:sp>
        <p:nvSpPr>
          <p:cNvPr id="16" name="TextBox 15">
            <a:extLst>
              <a:ext uri="{FF2B5EF4-FFF2-40B4-BE49-F238E27FC236}">
                <a16:creationId xmlns:a16="http://schemas.microsoft.com/office/drawing/2014/main" id="{0CFA4E3B-34BE-1B1D-C58E-D4555F081537}"/>
              </a:ext>
            </a:extLst>
          </p:cNvPr>
          <p:cNvSpPr txBox="1"/>
          <p:nvPr/>
        </p:nvSpPr>
        <p:spPr>
          <a:xfrm>
            <a:off x="2919209" y="4837693"/>
            <a:ext cx="228437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782F41"/>
                </a:solidFill>
                <a:cs typeface="Calibri"/>
              </a:rPr>
              <a:t>Vision Obstruction</a:t>
            </a:r>
            <a:endParaRPr lang="en-US"/>
          </a:p>
        </p:txBody>
      </p:sp>
      <p:sp>
        <p:nvSpPr>
          <p:cNvPr id="17" name="TextBox 16">
            <a:extLst>
              <a:ext uri="{FF2B5EF4-FFF2-40B4-BE49-F238E27FC236}">
                <a16:creationId xmlns:a16="http://schemas.microsoft.com/office/drawing/2014/main" id="{8B8E9C22-8888-4B39-14D5-EDBDF7537F77}"/>
              </a:ext>
            </a:extLst>
          </p:cNvPr>
          <p:cNvSpPr txBox="1"/>
          <p:nvPr/>
        </p:nvSpPr>
        <p:spPr>
          <a:xfrm>
            <a:off x="5496561" y="4848899"/>
            <a:ext cx="228437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782F41"/>
                </a:solidFill>
                <a:cs typeface="Calibri"/>
              </a:rPr>
              <a:t>Failure of seals</a:t>
            </a:r>
            <a:endParaRPr lang="en-US"/>
          </a:p>
        </p:txBody>
      </p:sp>
      <p:sp>
        <p:nvSpPr>
          <p:cNvPr id="19" name="TextBox 18">
            <a:extLst>
              <a:ext uri="{FF2B5EF4-FFF2-40B4-BE49-F238E27FC236}">
                <a16:creationId xmlns:a16="http://schemas.microsoft.com/office/drawing/2014/main" id="{5AD05DDF-0794-8419-0513-9F2CF9596CB0}"/>
              </a:ext>
            </a:extLst>
          </p:cNvPr>
          <p:cNvSpPr txBox="1"/>
          <p:nvPr/>
        </p:nvSpPr>
        <p:spPr>
          <a:xfrm>
            <a:off x="8040296" y="4848899"/>
            <a:ext cx="228437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782F41"/>
                </a:solidFill>
                <a:cs typeface="Calibri"/>
              </a:rPr>
              <a:t>Thermal Control</a:t>
            </a:r>
            <a:endParaRPr lang="en-US"/>
          </a:p>
        </p:txBody>
      </p:sp>
      <p:pic>
        <p:nvPicPr>
          <p:cNvPr id="20" name="Graphic 19" descr="Doctor female outline">
            <a:extLst>
              <a:ext uri="{FF2B5EF4-FFF2-40B4-BE49-F238E27FC236}">
                <a16:creationId xmlns:a16="http://schemas.microsoft.com/office/drawing/2014/main" id="{7C41AE36-05F0-683A-4B32-15DD9DE30E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74771" y="1975358"/>
            <a:ext cx="914400" cy="914400"/>
          </a:xfrm>
          <a:prstGeom prst="rect">
            <a:avLst/>
          </a:prstGeom>
        </p:spPr>
      </p:pic>
      <p:pic>
        <p:nvPicPr>
          <p:cNvPr id="21" name="Graphic 20" descr="Tools outline">
            <a:extLst>
              <a:ext uri="{FF2B5EF4-FFF2-40B4-BE49-F238E27FC236}">
                <a16:creationId xmlns:a16="http://schemas.microsoft.com/office/drawing/2014/main" id="{B2674592-57A8-9115-B41A-283E25988A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57414" y="1981604"/>
            <a:ext cx="914400" cy="914400"/>
          </a:xfrm>
          <a:prstGeom prst="rect">
            <a:avLst/>
          </a:prstGeom>
        </p:spPr>
      </p:pic>
      <p:pic>
        <p:nvPicPr>
          <p:cNvPr id="22" name="Graphic 21" descr="Speedometer Low outline">
            <a:extLst>
              <a:ext uri="{FF2B5EF4-FFF2-40B4-BE49-F238E27FC236}">
                <a16:creationId xmlns:a16="http://schemas.microsoft.com/office/drawing/2014/main" id="{C80F2171-6150-ED3F-373D-B802EAB4EE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16544" y="1979306"/>
            <a:ext cx="914400" cy="914400"/>
          </a:xfrm>
          <a:prstGeom prst="rect">
            <a:avLst/>
          </a:prstGeom>
        </p:spPr>
      </p:pic>
      <p:pic>
        <p:nvPicPr>
          <p:cNvPr id="24" name="Graphic 23" descr="Adhesive Bandage outline">
            <a:extLst>
              <a:ext uri="{FF2B5EF4-FFF2-40B4-BE49-F238E27FC236}">
                <a16:creationId xmlns:a16="http://schemas.microsoft.com/office/drawing/2014/main" id="{CEF909D5-271A-2F80-037A-1242B3A1F11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5372" y="3932061"/>
            <a:ext cx="914400" cy="914400"/>
          </a:xfrm>
          <a:prstGeom prst="rect">
            <a:avLst/>
          </a:prstGeom>
        </p:spPr>
      </p:pic>
      <p:pic>
        <p:nvPicPr>
          <p:cNvPr id="26" name="Graphic 25" descr="Warning outline">
            <a:extLst>
              <a:ext uri="{FF2B5EF4-FFF2-40B4-BE49-F238E27FC236}">
                <a16:creationId xmlns:a16="http://schemas.microsoft.com/office/drawing/2014/main" id="{BE4EC3C0-18FC-68EC-D8E5-60CE615C68F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77919" y="3929903"/>
            <a:ext cx="914400" cy="914400"/>
          </a:xfrm>
          <a:prstGeom prst="rect">
            <a:avLst/>
          </a:prstGeom>
        </p:spPr>
      </p:pic>
      <p:pic>
        <p:nvPicPr>
          <p:cNvPr id="28" name="Graphic 27" descr="High temperature outline">
            <a:extLst>
              <a:ext uri="{FF2B5EF4-FFF2-40B4-BE49-F238E27FC236}">
                <a16:creationId xmlns:a16="http://schemas.microsoft.com/office/drawing/2014/main" id="{4779B79F-0763-7EAF-D804-0EE7B92F88A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21655" y="3929260"/>
            <a:ext cx="914400" cy="914400"/>
          </a:xfrm>
          <a:prstGeom prst="rect">
            <a:avLst/>
          </a:prstGeom>
        </p:spPr>
      </p:pic>
      <p:pic>
        <p:nvPicPr>
          <p:cNvPr id="29" name="Graphic 28" descr="Blind outline">
            <a:extLst>
              <a:ext uri="{FF2B5EF4-FFF2-40B4-BE49-F238E27FC236}">
                <a16:creationId xmlns:a16="http://schemas.microsoft.com/office/drawing/2014/main" id="{C8999634-9053-4975-1C4A-A295106DC10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00567" y="3936792"/>
            <a:ext cx="914400" cy="914400"/>
          </a:xfrm>
          <a:prstGeom prst="rect">
            <a:avLst/>
          </a:prstGeom>
        </p:spPr>
      </p:pic>
      <p:sp>
        <p:nvSpPr>
          <p:cNvPr id="30" name="Title 18">
            <a:extLst>
              <a:ext uri="{FF2B5EF4-FFF2-40B4-BE49-F238E27FC236}">
                <a16:creationId xmlns:a16="http://schemas.microsoft.com/office/drawing/2014/main" id="{9A638F44-517A-2247-5135-F8AAF40CD0C3}"/>
              </a:ext>
            </a:extLst>
          </p:cNvPr>
          <p:cNvSpPr txBox="1">
            <a:spLocks/>
          </p:cNvSpPr>
          <p:nvPr/>
        </p:nvSpPr>
        <p:spPr>
          <a:xfrm>
            <a:off x="440059" y="0"/>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The Dust Problem:</a:t>
            </a:r>
          </a:p>
        </p:txBody>
      </p:sp>
      <p:sp>
        <p:nvSpPr>
          <p:cNvPr id="31" name="Title 3">
            <a:extLst>
              <a:ext uri="{FF2B5EF4-FFF2-40B4-BE49-F238E27FC236}">
                <a16:creationId xmlns:a16="http://schemas.microsoft.com/office/drawing/2014/main" id="{3E0A5B5D-79DD-5D72-6A4A-19C03CBBA1F2}"/>
              </a:ext>
            </a:extLst>
          </p:cNvPr>
          <p:cNvSpPr txBox="1">
            <a:spLocks/>
          </p:cNvSpPr>
          <p:nvPr/>
        </p:nvSpPr>
        <p:spPr>
          <a:xfrm>
            <a:off x="440059" y="546408"/>
            <a:ext cx="5221838" cy="605206"/>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sz="3200"/>
              <a:t>Effects and Issues</a:t>
            </a:r>
          </a:p>
        </p:txBody>
      </p:sp>
    </p:spTree>
    <p:extLst>
      <p:ext uri="{BB962C8B-B14F-4D97-AF65-F5344CB8AC3E}">
        <p14:creationId xmlns:p14="http://schemas.microsoft.com/office/powerpoint/2010/main" val="1135338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693A7-B412-8159-C9BB-495E0DFF9E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1BC8BF-75D2-0626-8D8A-A7E05A837F33}"/>
              </a:ext>
            </a:extLst>
          </p:cNvPr>
          <p:cNvSpPr>
            <a:spLocks noGrp="1"/>
          </p:cNvSpPr>
          <p:nvPr>
            <p:ph type="title"/>
          </p:nvPr>
        </p:nvSpPr>
        <p:spPr>
          <a:xfrm>
            <a:off x="-1702675" y="-2269480"/>
            <a:ext cx="10050774" cy="1080633"/>
          </a:xfrm>
        </p:spPr>
        <p:txBody>
          <a:bodyPr anchor="b">
            <a:normAutofit/>
          </a:bodyPr>
          <a:lstStyle/>
          <a:p>
            <a:r>
              <a:rPr lang="en-US"/>
              <a:t>Project Expectations</a:t>
            </a:r>
          </a:p>
        </p:txBody>
      </p:sp>
      <p:sp>
        <p:nvSpPr>
          <p:cNvPr id="3" name="Slide Number Placeholder 2">
            <a:extLst>
              <a:ext uri="{FF2B5EF4-FFF2-40B4-BE49-F238E27FC236}">
                <a16:creationId xmlns:a16="http://schemas.microsoft.com/office/drawing/2014/main" id="{A5FA34B7-98E3-FDFC-B18F-E6DB2F118520}"/>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8</a:t>
            </a:fld>
            <a:endParaRPr lang="en-US"/>
          </a:p>
        </p:txBody>
      </p:sp>
      <p:sp>
        <p:nvSpPr>
          <p:cNvPr id="18" name="Footer Placeholder 2">
            <a:extLst>
              <a:ext uri="{FF2B5EF4-FFF2-40B4-BE49-F238E27FC236}">
                <a16:creationId xmlns:a16="http://schemas.microsoft.com/office/drawing/2014/main" id="{F755BD54-EFC1-CA3F-2C7E-6418C5F49415}"/>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10" name="Text Placeholder 9">
            <a:extLst>
              <a:ext uri="{FF2B5EF4-FFF2-40B4-BE49-F238E27FC236}">
                <a16:creationId xmlns:a16="http://schemas.microsoft.com/office/drawing/2014/main" id="{697030A2-1CBC-DC50-0D3E-170E5F590A04}"/>
              </a:ext>
            </a:extLst>
          </p:cNvPr>
          <p:cNvSpPr>
            <a:spLocks noGrp="1"/>
          </p:cNvSpPr>
          <p:nvPr>
            <p:ph type="body" sz="quarter" idx="16"/>
          </p:nvPr>
        </p:nvSpPr>
        <p:spPr>
          <a:xfrm>
            <a:off x="10668000" y="0"/>
            <a:ext cx="1524000" cy="751342"/>
          </a:xfrm>
        </p:spPr>
        <p:txBody>
          <a:bodyPr/>
          <a:lstStyle/>
          <a:p>
            <a:r>
              <a:rPr lang="en-US"/>
              <a:t>Mina </a:t>
            </a:r>
            <a:r>
              <a:rPr lang="en-US" err="1"/>
              <a:t>Brahmbhatt</a:t>
            </a:r>
            <a:endParaRPr lang="en-US"/>
          </a:p>
        </p:txBody>
      </p:sp>
      <p:pic>
        <p:nvPicPr>
          <p:cNvPr id="8" name="Picture 7" descr="An orange cloud with white border&#10;&#10;Description automatically generated">
            <a:extLst>
              <a:ext uri="{FF2B5EF4-FFF2-40B4-BE49-F238E27FC236}">
                <a16:creationId xmlns:a16="http://schemas.microsoft.com/office/drawing/2014/main" id="{D325C1BC-4B13-05A7-68DA-CBEEE58B5CEF}"/>
              </a:ext>
            </a:extLst>
          </p:cNvPr>
          <p:cNvPicPr>
            <a:picLocks noChangeAspect="1"/>
          </p:cNvPicPr>
          <p:nvPr/>
        </p:nvPicPr>
        <p:blipFill>
          <a:blip r:embed="rId3">
            <a:duotone>
              <a:prstClr val="black"/>
              <a:schemeClr val="accent2">
                <a:tint val="45000"/>
                <a:satMod val="400000"/>
              </a:schemeClr>
            </a:duotone>
          </a:blip>
          <a:stretch>
            <a:fillRect/>
          </a:stretch>
        </p:blipFill>
        <p:spPr>
          <a:xfrm>
            <a:off x="2221627" y="1394616"/>
            <a:ext cx="6694535" cy="4983324"/>
          </a:xfrm>
          <a:prstGeom prst="rect">
            <a:avLst/>
          </a:prstGeom>
        </p:spPr>
      </p:pic>
      <p:sp>
        <p:nvSpPr>
          <p:cNvPr id="2" name="TextBox 1">
            <a:extLst>
              <a:ext uri="{FF2B5EF4-FFF2-40B4-BE49-F238E27FC236}">
                <a16:creationId xmlns:a16="http://schemas.microsoft.com/office/drawing/2014/main" id="{F6EBA226-D135-A51F-ADB6-C69E5CF991FA}"/>
              </a:ext>
            </a:extLst>
          </p:cNvPr>
          <p:cNvSpPr txBox="1"/>
          <p:nvPr/>
        </p:nvSpPr>
        <p:spPr>
          <a:xfrm>
            <a:off x="3322712" y="2703693"/>
            <a:ext cx="465490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cs typeface="Calibri"/>
              </a:rPr>
              <a:t>This project will further the research for NASA's upcoming Artemis III mission in 2026 and help in the understanding of lunar dust mitigation &amp; composition. </a:t>
            </a:r>
            <a:endParaRPr lang="en-US" sz="1600">
              <a:solidFill>
                <a:schemeClr val="bg1"/>
              </a:solidFill>
            </a:endParaRPr>
          </a:p>
        </p:txBody>
      </p:sp>
      <p:sp>
        <p:nvSpPr>
          <p:cNvPr id="9" name="Title 18">
            <a:extLst>
              <a:ext uri="{FF2B5EF4-FFF2-40B4-BE49-F238E27FC236}">
                <a16:creationId xmlns:a16="http://schemas.microsoft.com/office/drawing/2014/main" id="{ECB15898-6FC4-8754-6E73-F8654EA3A95C}"/>
              </a:ext>
            </a:extLst>
          </p:cNvPr>
          <p:cNvSpPr txBox="1">
            <a:spLocks/>
          </p:cNvSpPr>
          <p:nvPr/>
        </p:nvSpPr>
        <p:spPr>
          <a:xfrm>
            <a:off x="440059" y="0"/>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Project Expectations:</a:t>
            </a:r>
          </a:p>
        </p:txBody>
      </p:sp>
      <p:sp>
        <p:nvSpPr>
          <p:cNvPr id="11" name="Title 3">
            <a:extLst>
              <a:ext uri="{FF2B5EF4-FFF2-40B4-BE49-F238E27FC236}">
                <a16:creationId xmlns:a16="http://schemas.microsoft.com/office/drawing/2014/main" id="{25AE6C5D-F1D7-2E98-4B0F-5F54CF34764E}"/>
              </a:ext>
            </a:extLst>
          </p:cNvPr>
          <p:cNvSpPr txBox="1">
            <a:spLocks/>
          </p:cNvSpPr>
          <p:nvPr/>
        </p:nvSpPr>
        <p:spPr>
          <a:xfrm>
            <a:off x="440059" y="546408"/>
            <a:ext cx="5221838" cy="605206"/>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sz="3200"/>
              <a:t>The Big Idea </a:t>
            </a:r>
          </a:p>
        </p:txBody>
      </p:sp>
    </p:spTree>
    <p:extLst>
      <p:ext uri="{BB962C8B-B14F-4D97-AF65-F5344CB8AC3E}">
        <p14:creationId xmlns:p14="http://schemas.microsoft.com/office/powerpoint/2010/main" val="843038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693A7-B412-8159-C9BB-495E0DFF9E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1BC8BF-75D2-0626-8D8A-A7E05A837F33}"/>
              </a:ext>
            </a:extLst>
          </p:cNvPr>
          <p:cNvSpPr>
            <a:spLocks noGrp="1"/>
          </p:cNvSpPr>
          <p:nvPr>
            <p:ph type="title"/>
          </p:nvPr>
        </p:nvSpPr>
        <p:spPr>
          <a:xfrm>
            <a:off x="-1577546" y="-1788848"/>
            <a:ext cx="9753600" cy="960276"/>
          </a:xfrm>
        </p:spPr>
        <p:txBody>
          <a:bodyPr vert="horz" lIns="0" tIns="0" rIns="0" bIns="0" rtlCol="0" anchor="b">
            <a:normAutofit/>
          </a:bodyPr>
          <a:lstStyle/>
          <a:p>
            <a:r>
              <a:rPr lang="en-US" b="1" kern="1200"/>
              <a:t>Project Expectations</a:t>
            </a:r>
            <a:r>
              <a:rPr lang="en-US"/>
              <a:t>:</a:t>
            </a:r>
            <a:br>
              <a:rPr lang="en-US"/>
            </a:br>
            <a:r>
              <a:rPr lang="en-US" sz="2800"/>
              <a:t>Challenges</a:t>
            </a:r>
            <a:endParaRPr lang="en-US" sz="2800" b="1" kern="1200"/>
          </a:p>
        </p:txBody>
      </p:sp>
      <p:sp>
        <p:nvSpPr>
          <p:cNvPr id="3" name="Slide Number Placeholder 2">
            <a:extLst>
              <a:ext uri="{FF2B5EF4-FFF2-40B4-BE49-F238E27FC236}">
                <a16:creationId xmlns:a16="http://schemas.microsoft.com/office/drawing/2014/main" id="{A5FA34B7-98E3-FDFC-B18F-E6DB2F118520}"/>
              </a:ext>
            </a:extLst>
          </p:cNvPr>
          <p:cNvSpPr>
            <a:spLocks noGrp="1"/>
          </p:cNvSpPr>
          <p:nvPr>
            <p:ph type="sldNum" sz="quarter" idx="10"/>
          </p:nvPr>
        </p:nvSpPr>
        <p:spPr>
          <a:xfrm>
            <a:off x="4960614" y="6377940"/>
            <a:ext cx="731520" cy="274320"/>
          </a:xfrm>
        </p:spPr>
        <p:txBody>
          <a:bodyPr vert="horz" lIns="91440" tIns="45720" rIns="91440" bIns="45720" rtlCol="0" anchor="ctr">
            <a:normAutofit/>
          </a:bodyPr>
          <a:lstStyle/>
          <a:p>
            <a:pPr>
              <a:spcAft>
                <a:spcPts val="600"/>
              </a:spcAft>
            </a:pPr>
            <a:fld id="{A5AEF524-62EC-C340-82A1-9F47B6C43E55}" type="slidenum">
              <a:rPr lang="en-US" smtClean="0"/>
              <a:pPr>
                <a:spcAft>
                  <a:spcPts val="600"/>
                </a:spcAft>
              </a:pPr>
              <a:t>9</a:t>
            </a:fld>
            <a:endParaRPr lang="en-US"/>
          </a:p>
        </p:txBody>
      </p:sp>
      <p:sp>
        <p:nvSpPr>
          <p:cNvPr id="18" name="Footer Placeholder 2">
            <a:extLst>
              <a:ext uri="{FF2B5EF4-FFF2-40B4-BE49-F238E27FC236}">
                <a16:creationId xmlns:a16="http://schemas.microsoft.com/office/drawing/2014/main" id="{F755BD54-EFC1-CA3F-2C7E-6418C5F49415}"/>
              </a:ext>
            </a:extLst>
          </p:cNvPr>
          <p:cNvSpPr>
            <a:spLocks noGrp="1"/>
          </p:cNvSpPr>
          <p:nvPr>
            <p:ph type="ftr" sz="quarter" idx="11"/>
          </p:nvPr>
        </p:nvSpPr>
        <p:spPr>
          <a:xfrm>
            <a:off x="533400" y="6377940"/>
            <a:ext cx="4274813" cy="274320"/>
          </a:xfrm>
        </p:spPr>
        <p:txBody>
          <a:bodyPr vert="horz" lIns="91440" tIns="45720" rIns="91440" bIns="45720" rtlCol="0" anchor="ctr">
            <a:normAutofit/>
          </a:bodyPr>
          <a:lstStyle/>
          <a:p>
            <a:pPr>
              <a:spcAft>
                <a:spcPts val="600"/>
              </a:spcAft>
            </a:pPr>
            <a:r>
              <a:rPr lang="en-US" kern="1200"/>
              <a:t>Department of Mechanical Engineering</a:t>
            </a:r>
          </a:p>
        </p:txBody>
      </p:sp>
      <p:sp>
        <p:nvSpPr>
          <p:cNvPr id="8" name="TextBox 7">
            <a:extLst>
              <a:ext uri="{FF2B5EF4-FFF2-40B4-BE49-F238E27FC236}">
                <a16:creationId xmlns:a16="http://schemas.microsoft.com/office/drawing/2014/main" id="{6B1D3BAF-7E87-8628-E6BF-010C06674370}"/>
              </a:ext>
            </a:extLst>
          </p:cNvPr>
          <p:cNvSpPr txBox="1"/>
          <p:nvPr/>
        </p:nvSpPr>
        <p:spPr>
          <a:xfrm>
            <a:off x="6141309" y="4530101"/>
            <a:ext cx="4069490" cy="1569660"/>
          </a:xfrm>
          <a:prstGeom prst="rect">
            <a:avLst/>
          </a:prstGeom>
          <a:solidFill>
            <a:srgbClr val="782F41">
              <a:alpha val="80000"/>
            </a:srgbClr>
          </a:solidFill>
          <a:ln>
            <a:solidFill>
              <a:srgbClr val="772F3F"/>
            </a:solidFill>
          </a:ln>
        </p:spPr>
        <p:txBody>
          <a:bodyPr wrap="square" rtlCol="0">
            <a:spAutoFit/>
          </a:bodyPr>
          <a:lstStyle/>
          <a:p>
            <a:r>
              <a:rPr lang="en-US" sz="2400" b="1">
                <a:solidFill>
                  <a:schemeClr val="bg1"/>
                </a:solidFill>
              </a:rPr>
              <a:t>Challenge 6:</a:t>
            </a:r>
          </a:p>
          <a:p>
            <a:r>
              <a:rPr lang="en-US" sz="2400">
                <a:solidFill>
                  <a:schemeClr val="bg1"/>
                </a:solidFill>
              </a:rPr>
              <a:t>Differentiating lunar dust simulant from fluorescent add ins during and post-testing</a:t>
            </a:r>
          </a:p>
        </p:txBody>
      </p:sp>
      <p:sp>
        <p:nvSpPr>
          <p:cNvPr id="9" name="TextBox 8">
            <a:extLst>
              <a:ext uri="{FF2B5EF4-FFF2-40B4-BE49-F238E27FC236}">
                <a16:creationId xmlns:a16="http://schemas.microsoft.com/office/drawing/2014/main" id="{AB739B68-2AA7-4658-93FE-EA78F9BDCC16}"/>
              </a:ext>
            </a:extLst>
          </p:cNvPr>
          <p:cNvSpPr txBox="1"/>
          <p:nvPr/>
        </p:nvSpPr>
        <p:spPr>
          <a:xfrm>
            <a:off x="1875909" y="4530101"/>
            <a:ext cx="3787425" cy="1569660"/>
          </a:xfrm>
          <a:prstGeom prst="rect">
            <a:avLst/>
          </a:prstGeom>
          <a:solidFill>
            <a:srgbClr val="782F41">
              <a:alpha val="80000"/>
            </a:srgbClr>
          </a:solidFill>
          <a:ln>
            <a:solidFill>
              <a:srgbClr val="772F3F"/>
            </a:solidFill>
          </a:ln>
        </p:spPr>
        <p:txBody>
          <a:bodyPr wrap="square" rtlCol="0">
            <a:spAutoFit/>
          </a:bodyPr>
          <a:lstStyle/>
          <a:p>
            <a:r>
              <a:rPr lang="en-US" sz="2400" b="1">
                <a:solidFill>
                  <a:schemeClr val="bg1"/>
                </a:solidFill>
              </a:rPr>
              <a:t>Challenge 5:</a:t>
            </a:r>
          </a:p>
          <a:p>
            <a:r>
              <a:rPr lang="en-US" sz="2400">
                <a:solidFill>
                  <a:schemeClr val="bg1"/>
                </a:solidFill>
              </a:rPr>
              <a:t>Comparing sizes of lunar dust simulant and fluorescent add ins</a:t>
            </a:r>
          </a:p>
        </p:txBody>
      </p:sp>
      <p:sp>
        <p:nvSpPr>
          <p:cNvPr id="11" name="TextBox 10">
            <a:extLst>
              <a:ext uri="{FF2B5EF4-FFF2-40B4-BE49-F238E27FC236}">
                <a16:creationId xmlns:a16="http://schemas.microsoft.com/office/drawing/2014/main" id="{DE32E44A-2491-2BC0-786D-E0C33772630A}"/>
              </a:ext>
            </a:extLst>
          </p:cNvPr>
          <p:cNvSpPr txBox="1"/>
          <p:nvPr/>
        </p:nvSpPr>
        <p:spPr>
          <a:xfrm>
            <a:off x="6141310" y="1672628"/>
            <a:ext cx="4069490" cy="1200329"/>
          </a:xfrm>
          <a:prstGeom prst="rect">
            <a:avLst/>
          </a:prstGeom>
          <a:solidFill>
            <a:srgbClr val="782F41">
              <a:alpha val="80000"/>
            </a:srgbClr>
          </a:solidFill>
          <a:ln>
            <a:solidFill>
              <a:srgbClr val="772F3F"/>
            </a:solidFill>
          </a:ln>
        </p:spPr>
        <p:txBody>
          <a:bodyPr wrap="square" rtlCol="0">
            <a:spAutoFit/>
          </a:bodyPr>
          <a:lstStyle/>
          <a:p>
            <a:r>
              <a:rPr lang="en-US" sz="2400" b="1">
                <a:solidFill>
                  <a:schemeClr val="bg1"/>
                </a:solidFill>
              </a:rPr>
              <a:t>Challenge 2: </a:t>
            </a:r>
          </a:p>
          <a:p>
            <a:r>
              <a:rPr lang="en-US" sz="2400">
                <a:solidFill>
                  <a:schemeClr val="bg1"/>
                </a:solidFill>
              </a:rPr>
              <a:t>Maintaining consistency from batch to batch</a:t>
            </a:r>
          </a:p>
        </p:txBody>
      </p:sp>
      <p:sp>
        <p:nvSpPr>
          <p:cNvPr id="14" name="TextBox 13">
            <a:extLst>
              <a:ext uri="{FF2B5EF4-FFF2-40B4-BE49-F238E27FC236}">
                <a16:creationId xmlns:a16="http://schemas.microsoft.com/office/drawing/2014/main" id="{38F96DAF-1468-3C87-17C5-10E0BED090C6}"/>
              </a:ext>
            </a:extLst>
          </p:cNvPr>
          <p:cNvSpPr txBox="1"/>
          <p:nvPr/>
        </p:nvSpPr>
        <p:spPr>
          <a:xfrm>
            <a:off x="687776" y="3110329"/>
            <a:ext cx="3210460" cy="1200329"/>
          </a:xfrm>
          <a:prstGeom prst="rect">
            <a:avLst/>
          </a:prstGeom>
          <a:solidFill>
            <a:srgbClr val="782F41">
              <a:alpha val="80000"/>
            </a:srgbClr>
          </a:solidFill>
          <a:ln>
            <a:solidFill>
              <a:srgbClr val="772F3F"/>
            </a:solidFill>
          </a:ln>
        </p:spPr>
        <p:txBody>
          <a:bodyPr wrap="square" rtlCol="0">
            <a:spAutoFit/>
          </a:bodyPr>
          <a:lstStyle/>
          <a:p>
            <a:r>
              <a:rPr lang="en-US" sz="2400" b="1">
                <a:solidFill>
                  <a:schemeClr val="bg1"/>
                </a:solidFill>
              </a:rPr>
              <a:t>Challenge 3:</a:t>
            </a:r>
          </a:p>
          <a:p>
            <a:r>
              <a:rPr lang="en-US" sz="2400">
                <a:solidFill>
                  <a:schemeClr val="bg1"/>
                </a:solidFill>
              </a:rPr>
              <a:t>Lunar dust simulant clumping</a:t>
            </a:r>
          </a:p>
        </p:txBody>
      </p:sp>
      <p:sp>
        <p:nvSpPr>
          <p:cNvPr id="15" name="TextBox 14">
            <a:extLst>
              <a:ext uri="{FF2B5EF4-FFF2-40B4-BE49-F238E27FC236}">
                <a16:creationId xmlns:a16="http://schemas.microsoft.com/office/drawing/2014/main" id="{A89A9BE7-E134-918E-171F-318A9331A295}"/>
              </a:ext>
            </a:extLst>
          </p:cNvPr>
          <p:cNvSpPr txBox="1"/>
          <p:nvPr/>
        </p:nvSpPr>
        <p:spPr>
          <a:xfrm>
            <a:off x="1829632" y="1672627"/>
            <a:ext cx="3833702" cy="1200329"/>
          </a:xfrm>
          <a:prstGeom prst="rect">
            <a:avLst/>
          </a:prstGeom>
          <a:solidFill>
            <a:srgbClr val="782F41">
              <a:alpha val="80000"/>
            </a:srgbClr>
          </a:solidFill>
          <a:ln>
            <a:solidFill>
              <a:srgbClr val="772F3F"/>
            </a:solidFill>
          </a:ln>
        </p:spPr>
        <p:txBody>
          <a:bodyPr wrap="square" rtlCol="0">
            <a:spAutoFit/>
          </a:bodyPr>
          <a:lstStyle/>
          <a:p>
            <a:r>
              <a:rPr lang="en-US" sz="2400" b="1">
                <a:solidFill>
                  <a:schemeClr val="bg1"/>
                </a:solidFill>
              </a:rPr>
              <a:t>Challenge 1: </a:t>
            </a:r>
          </a:p>
          <a:p>
            <a:r>
              <a:rPr lang="en-US" sz="2400">
                <a:solidFill>
                  <a:schemeClr val="bg1"/>
                </a:solidFill>
              </a:rPr>
              <a:t>Applying and understanding CFD use in this project</a:t>
            </a:r>
          </a:p>
        </p:txBody>
      </p:sp>
      <p:sp>
        <p:nvSpPr>
          <p:cNvPr id="40" name="Text Placeholder 9">
            <a:extLst>
              <a:ext uri="{FF2B5EF4-FFF2-40B4-BE49-F238E27FC236}">
                <a16:creationId xmlns:a16="http://schemas.microsoft.com/office/drawing/2014/main" id="{4676232B-8371-ABEF-9B65-AC28BC148635}"/>
              </a:ext>
            </a:extLst>
          </p:cNvPr>
          <p:cNvSpPr>
            <a:spLocks noGrp="1"/>
          </p:cNvSpPr>
          <p:nvPr>
            <p:ph type="body" sz="quarter" idx="16"/>
          </p:nvPr>
        </p:nvSpPr>
        <p:spPr>
          <a:xfrm>
            <a:off x="10668000" y="0"/>
            <a:ext cx="1524000" cy="746858"/>
          </a:xfrm>
        </p:spPr>
        <p:txBody>
          <a:bodyPr/>
          <a:lstStyle/>
          <a:p>
            <a:r>
              <a:rPr lang="en-US"/>
              <a:t>Nia Britton</a:t>
            </a:r>
          </a:p>
        </p:txBody>
      </p:sp>
      <p:sp>
        <p:nvSpPr>
          <p:cNvPr id="41" name="TextBox 40">
            <a:extLst>
              <a:ext uri="{FF2B5EF4-FFF2-40B4-BE49-F238E27FC236}">
                <a16:creationId xmlns:a16="http://schemas.microsoft.com/office/drawing/2014/main" id="{F993EEF3-7686-C53C-C6FD-10F1EE316D87}"/>
              </a:ext>
            </a:extLst>
          </p:cNvPr>
          <p:cNvSpPr txBox="1"/>
          <p:nvPr/>
        </p:nvSpPr>
        <p:spPr>
          <a:xfrm>
            <a:off x="4199135" y="3110328"/>
            <a:ext cx="2994093" cy="1200329"/>
          </a:xfrm>
          <a:prstGeom prst="rect">
            <a:avLst/>
          </a:prstGeom>
          <a:solidFill>
            <a:srgbClr val="782F41">
              <a:alpha val="80000"/>
            </a:srgbClr>
          </a:solidFill>
          <a:ln>
            <a:solidFill>
              <a:srgbClr val="772F3F"/>
            </a:solidFill>
          </a:ln>
        </p:spPr>
        <p:txBody>
          <a:bodyPr wrap="square" rtlCol="0">
            <a:spAutoFit/>
          </a:bodyPr>
          <a:lstStyle/>
          <a:p>
            <a:r>
              <a:rPr lang="en-US" sz="2400" b="1">
                <a:solidFill>
                  <a:schemeClr val="bg1"/>
                </a:solidFill>
              </a:rPr>
              <a:t>Challenge 4:</a:t>
            </a:r>
          </a:p>
          <a:p>
            <a:r>
              <a:rPr lang="en-US" sz="2400">
                <a:solidFill>
                  <a:schemeClr val="bg1"/>
                </a:solidFill>
              </a:rPr>
              <a:t>Dust is sensitive to electric fields</a:t>
            </a:r>
          </a:p>
        </p:txBody>
      </p:sp>
      <p:sp>
        <p:nvSpPr>
          <p:cNvPr id="43" name="Title 18">
            <a:extLst>
              <a:ext uri="{FF2B5EF4-FFF2-40B4-BE49-F238E27FC236}">
                <a16:creationId xmlns:a16="http://schemas.microsoft.com/office/drawing/2014/main" id="{32F58E3A-0DA4-AE89-E3D3-156CB6A0C952}"/>
              </a:ext>
            </a:extLst>
          </p:cNvPr>
          <p:cNvSpPr txBox="1">
            <a:spLocks/>
          </p:cNvSpPr>
          <p:nvPr/>
        </p:nvSpPr>
        <p:spPr>
          <a:xfrm>
            <a:off x="440059" y="0"/>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Project Expectations:</a:t>
            </a:r>
          </a:p>
        </p:txBody>
      </p:sp>
      <p:sp>
        <p:nvSpPr>
          <p:cNvPr id="45" name="Title 3">
            <a:extLst>
              <a:ext uri="{FF2B5EF4-FFF2-40B4-BE49-F238E27FC236}">
                <a16:creationId xmlns:a16="http://schemas.microsoft.com/office/drawing/2014/main" id="{1920EF72-F861-E330-A5B2-28E098471301}"/>
              </a:ext>
            </a:extLst>
          </p:cNvPr>
          <p:cNvSpPr txBox="1">
            <a:spLocks/>
          </p:cNvSpPr>
          <p:nvPr/>
        </p:nvSpPr>
        <p:spPr>
          <a:xfrm>
            <a:off x="440059" y="546408"/>
            <a:ext cx="5221838" cy="605206"/>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sz="3200"/>
              <a:t>Challenges</a:t>
            </a:r>
          </a:p>
        </p:txBody>
      </p:sp>
    </p:spTree>
    <p:extLst>
      <p:ext uri="{BB962C8B-B14F-4D97-AF65-F5344CB8AC3E}">
        <p14:creationId xmlns:p14="http://schemas.microsoft.com/office/powerpoint/2010/main" val="3941124905"/>
      </p:ext>
    </p:extLst>
  </p:cSld>
  <p:clrMapOvr>
    <a:masterClrMapping/>
  </p:clrMapOvr>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ML 4551-2 2024 Widescreen 240819" id="{16B2FCD1-B2E7-458F-AF6B-8DD29B5F5BE3}" vid="{9233AFD8-E6BE-4562-9974-70CC80EAFD1C}"/>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ML 4551-2 2024 Widescreen 240819" id="{16B2FCD1-B2E7-458F-AF6B-8DD29B5F5BE3}" vid="{E30CCBFB-C59F-4B07-8674-820C69510B5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a36450eb-db06-42a7-8d1b-026719f701e3}" enabled="0" method="" siteId="{a36450eb-db06-42a7-8d1b-026719f701e3}" removed="1"/>
</clbl:labelList>
</file>

<file path=docProps/app.xml><?xml version="1.0" encoding="utf-8"?>
<Properties xmlns="http://schemas.openxmlformats.org/officeDocument/2006/extended-properties" xmlns:vt="http://schemas.openxmlformats.org/officeDocument/2006/docPropsVTypes">
  <Template>EML 4551-2 2024 Widescreen 240819</Template>
  <TotalTime>0</TotalTime>
  <Words>2740</Words>
  <Application>Microsoft Office PowerPoint</Application>
  <PresentationFormat>Widescreen</PresentationFormat>
  <Paragraphs>617</Paragraphs>
  <Slides>31</Slides>
  <Notes>14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__fontSerif_c35935</vt:lpstr>
      <vt:lpstr>Aptos</vt:lpstr>
      <vt:lpstr>Arial</vt:lpstr>
      <vt:lpstr>Arial Black</vt:lpstr>
      <vt:lpstr>Arial,Sans-Serif</vt:lpstr>
      <vt:lpstr>Calibri</vt:lpstr>
      <vt:lpstr>Cambria Math</vt:lpstr>
      <vt:lpstr>Courier New</vt:lpstr>
      <vt:lpstr>Times New Roman</vt:lpstr>
      <vt:lpstr>Orange with Logo</vt:lpstr>
      <vt:lpstr>Garnet with Logo</vt:lpstr>
      <vt:lpstr>Team 516</vt:lpstr>
      <vt:lpstr>Our Team:</vt:lpstr>
      <vt:lpstr>Sponsors</vt:lpstr>
      <vt:lpstr>Advisors</vt:lpstr>
      <vt:lpstr>What is Lunar Dust?</vt:lpstr>
      <vt:lpstr>"I think dust is probably one of the greatest inhibitors to a nominal operation on the Moon" -Apollo 17 Commander Gene Cernan</vt:lpstr>
      <vt:lpstr>The Dust Problem</vt:lpstr>
      <vt:lpstr>Project Expectations</vt:lpstr>
      <vt:lpstr>Project Expectations: Challenges</vt:lpstr>
      <vt:lpstr>Project Expectations</vt:lpstr>
      <vt:lpstr>Project Expectations: Key Goals</vt:lpstr>
      <vt:lpstr>Project Expectations: Assumptions</vt:lpstr>
      <vt:lpstr>Technical Details and Constraints: Simulation Formation</vt:lpstr>
      <vt:lpstr>Technical Details and Constraints</vt:lpstr>
      <vt:lpstr>Technical Details and Constraints</vt:lpstr>
      <vt:lpstr>Simulant Selection</vt:lpstr>
      <vt:lpstr>Simulant Modeled Location</vt:lpstr>
      <vt:lpstr>Simulant Selection</vt:lpstr>
      <vt:lpstr>LHS-1</vt:lpstr>
      <vt:lpstr>OPRH3N </vt:lpstr>
      <vt:lpstr>Prototyping</vt:lpstr>
      <vt:lpstr>Testing, Health, and Safety</vt:lpstr>
      <vt:lpstr>Functional Decomposition</vt:lpstr>
      <vt:lpstr>Functional Decomposition</vt:lpstr>
      <vt:lpstr>Functional Decomposition</vt:lpstr>
      <vt:lpstr>Functional Decomposition</vt:lpstr>
      <vt:lpstr>Functional Decomposition</vt:lpstr>
      <vt:lpstr>Functional Decomposition</vt:lpstr>
      <vt:lpstr>Ongoing and Future Work</vt:lpstr>
      <vt:lpstr>Closing</vt:lpstr>
      <vt:lpstr>Opening the Floor</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Shayne McConomy</dc:creator>
  <cp:lastModifiedBy>Peter Mougey</cp:lastModifiedBy>
  <cp:revision>131</cp:revision>
  <dcterms:created xsi:type="dcterms:W3CDTF">2024-09-24T19:25:48Z</dcterms:created>
  <dcterms:modified xsi:type="dcterms:W3CDTF">2025-02-20T20:13:57Z</dcterms:modified>
</cp:coreProperties>
</file>